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485" r:id="rId2"/>
    <p:sldId id="344" r:id="rId3"/>
    <p:sldId id="477" r:id="rId4"/>
    <p:sldId id="478" r:id="rId5"/>
    <p:sldId id="487" r:id="rId6"/>
    <p:sldId id="479" r:id="rId7"/>
    <p:sldId id="482" r:id="rId8"/>
    <p:sldId id="483" r:id="rId9"/>
  </p:sldIdLst>
  <p:sldSz cx="24387175" cy="13716000"/>
  <p:notesSz cx="6858000" cy="9144000"/>
  <p:defaultText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2D7CBE"/>
    <a:srgbClr val="EB332C"/>
    <a:srgbClr val="613D9C"/>
    <a:srgbClr val="203D53"/>
    <a:srgbClr val="1E3453"/>
    <a:srgbClr val="497492"/>
    <a:srgbClr val="4D6D92"/>
    <a:srgbClr val="A8D709"/>
    <a:srgbClr val="192632"/>
    <a:srgbClr val="2C41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99645" autoAdjust="0"/>
  </p:normalViewPr>
  <p:slideViewPr>
    <p:cSldViewPr snapToObjects="1" showGuides="1">
      <p:cViewPr varScale="1">
        <p:scale>
          <a:sx n="60" d="100"/>
          <a:sy n="60" d="100"/>
        </p:scale>
        <p:origin x="-152" y="-328"/>
      </p:cViewPr>
      <p:guideLst>
        <p:guide orient="horz" pos="8448"/>
        <p:guide pos="7681"/>
      </p:guideLst>
    </p:cSldViewPr>
  </p:slideViewPr>
  <p:notesTextViewPr>
    <p:cViewPr>
      <p:scale>
        <a:sx n="100" d="100"/>
        <a:sy n="100" d="100"/>
      </p:scale>
      <p:origin x="0" y="0"/>
    </p:cViewPr>
  </p:notesTextViewPr>
  <p:sorterViewPr>
    <p:cViewPr>
      <p:scale>
        <a:sx n="24" d="100"/>
        <a:sy n="24"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E31EDE-17CF-D746-B83B-FEE41F000DF3}" type="datetimeFigureOut">
              <a:rPr lang="en-US" smtClean="0"/>
              <a:t>14/03/16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320672-5196-0B4F-93AE-044FFF107570}" type="slidenum">
              <a:rPr lang="en-US" smtClean="0"/>
              <a:t>‹#›</a:t>
            </a:fld>
            <a:endParaRPr lang="en-US"/>
          </a:p>
        </p:txBody>
      </p:sp>
    </p:spTree>
    <p:extLst>
      <p:ext uri="{BB962C8B-B14F-4D97-AF65-F5344CB8AC3E}">
        <p14:creationId xmlns:p14="http://schemas.microsoft.com/office/powerpoint/2010/main" val="13539126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6A9F3C-04AF-8847-8AD8-CAC892C2E245}" type="datetimeFigureOut">
              <a:rPr lang="en-US" smtClean="0"/>
              <a:t>14/03/16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17CB07-0039-4545-92EA-48E12138E514}" type="slidenum">
              <a:rPr lang="en-US" smtClean="0"/>
              <a:t>‹#›</a:t>
            </a:fld>
            <a:endParaRPr lang="en-US"/>
          </a:p>
        </p:txBody>
      </p:sp>
    </p:spTree>
    <p:extLst>
      <p:ext uri="{BB962C8B-B14F-4D97-AF65-F5344CB8AC3E}">
        <p14:creationId xmlns:p14="http://schemas.microsoft.com/office/powerpoint/2010/main" val="1873210512"/>
      </p:ext>
    </p:extLst>
  </p:cSld>
  <p:clrMap bg1="lt1" tx1="dk1" bg2="lt2" tx2="dk2" accent1="accent1" accent2="accent2" accent3="accent3" accent4="accent4" accent5="accent5" accent6="accent6" hlink="hlink" folHlink="folHlink"/>
  <p:hf hdr="0" ftr="0" dt="0"/>
  <p:notesStyle>
    <a:lvl1pPr marL="0" algn="l" defTabSz="1219261" rtl="0" eaLnBrk="1" latinLnBrk="0" hangingPunct="1">
      <a:defRPr sz="3200" kern="1200">
        <a:solidFill>
          <a:schemeClr val="tx1"/>
        </a:solidFill>
        <a:latin typeface="+mn-lt"/>
        <a:ea typeface="+mn-ea"/>
        <a:cs typeface="+mn-cs"/>
      </a:defRPr>
    </a:lvl1pPr>
    <a:lvl2pPr marL="1219261" algn="l" defTabSz="1219261" rtl="0" eaLnBrk="1" latinLnBrk="0" hangingPunct="1">
      <a:defRPr sz="3200" kern="1200">
        <a:solidFill>
          <a:schemeClr val="tx1"/>
        </a:solidFill>
        <a:latin typeface="+mn-lt"/>
        <a:ea typeface="+mn-ea"/>
        <a:cs typeface="+mn-cs"/>
      </a:defRPr>
    </a:lvl2pPr>
    <a:lvl3pPr marL="2438522" algn="l" defTabSz="1219261" rtl="0" eaLnBrk="1" latinLnBrk="0" hangingPunct="1">
      <a:defRPr sz="3200" kern="1200">
        <a:solidFill>
          <a:schemeClr val="tx1"/>
        </a:solidFill>
        <a:latin typeface="+mn-lt"/>
        <a:ea typeface="+mn-ea"/>
        <a:cs typeface="+mn-cs"/>
      </a:defRPr>
    </a:lvl3pPr>
    <a:lvl4pPr marL="3657783" algn="l" defTabSz="1219261" rtl="0" eaLnBrk="1" latinLnBrk="0" hangingPunct="1">
      <a:defRPr sz="3200" kern="1200">
        <a:solidFill>
          <a:schemeClr val="tx1"/>
        </a:solidFill>
        <a:latin typeface="+mn-lt"/>
        <a:ea typeface="+mn-ea"/>
        <a:cs typeface="+mn-cs"/>
      </a:defRPr>
    </a:lvl4pPr>
    <a:lvl5pPr marL="4877044" algn="l" defTabSz="1219261" rtl="0" eaLnBrk="1" latinLnBrk="0" hangingPunct="1">
      <a:defRPr sz="3200" kern="1200">
        <a:solidFill>
          <a:schemeClr val="tx1"/>
        </a:solidFill>
        <a:latin typeface="+mn-lt"/>
        <a:ea typeface="+mn-ea"/>
        <a:cs typeface="+mn-cs"/>
      </a:defRPr>
    </a:lvl5pPr>
    <a:lvl6pPr marL="6096305" algn="l" defTabSz="1219261" rtl="0" eaLnBrk="1" latinLnBrk="0" hangingPunct="1">
      <a:defRPr sz="3200" kern="1200">
        <a:solidFill>
          <a:schemeClr val="tx1"/>
        </a:solidFill>
        <a:latin typeface="+mn-lt"/>
        <a:ea typeface="+mn-ea"/>
        <a:cs typeface="+mn-cs"/>
      </a:defRPr>
    </a:lvl6pPr>
    <a:lvl7pPr marL="7315566" algn="l" defTabSz="1219261" rtl="0" eaLnBrk="1" latinLnBrk="0" hangingPunct="1">
      <a:defRPr sz="3200" kern="1200">
        <a:solidFill>
          <a:schemeClr val="tx1"/>
        </a:solidFill>
        <a:latin typeface="+mn-lt"/>
        <a:ea typeface="+mn-ea"/>
        <a:cs typeface="+mn-cs"/>
      </a:defRPr>
    </a:lvl7pPr>
    <a:lvl8pPr marL="8534827" algn="l" defTabSz="1219261" rtl="0" eaLnBrk="1" latinLnBrk="0" hangingPunct="1">
      <a:defRPr sz="3200" kern="1200">
        <a:solidFill>
          <a:schemeClr val="tx1"/>
        </a:solidFill>
        <a:latin typeface="+mn-lt"/>
        <a:ea typeface="+mn-ea"/>
        <a:cs typeface="+mn-cs"/>
      </a:defRPr>
    </a:lvl8pPr>
    <a:lvl9pPr marL="9754088" algn="l" defTabSz="1219261" rtl="0" eaLnBrk="1" latinLnBrk="0" hangingPunct="1">
      <a:defRPr sz="3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24387175" cy="13716000"/>
          </a:xfrm>
        </p:spPr>
        <p:txBody>
          <a:bodyPr>
            <a:normAutofit/>
          </a:bodyPr>
          <a:lstStyle>
            <a:lvl1pPr>
              <a:defRPr sz="3200" baseline="0"/>
            </a:lvl1pPr>
          </a:lstStyle>
          <a:p>
            <a:r>
              <a:rPr lang="en-US" dirty="0" smtClean="0"/>
              <a:t>Drag your picture here and Send to back</a:t>
            </a:r>
            <a:endParaRPr lang="en-US" dirty="0"/>
          </a:p>
        </p:txBody>
      </p:sp>
    </p:spTree>
    <p:extLst>
      <p:ext uri="{BB962C8B-B14F-4D97-AF65-F5344CB8AC3E}">
        <p14:creationId xmlns:p14="http://schemas.microsoft.com/office/powerpoint/2010/main" val="379893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17" name="Picture Placeholder 12"/>
          <p:cNvSpPr>
            <a:spLocks noGrp="1"/>
          </p:cNvSpPr>
          <p:nvPr>
            <p:ph type="pic" sz="quarter" idx="14"/>
          </p:nvPr>
        </p:nvSpPr>
        <p:spPr>
          <a:xfrm>
            <a:off x="0" y="3737640"/>
            <a:ext cx="8535511" cy="4710555"/>
          </a:xfrm>
        </p:spPr>
        <p:txBody>
          <a:bodyPr>
            <a:normAutofit/>
          </a:bodyPr>
          <a:lstStyle>
            <a:lvl1pPr>
              <a:defRPr sz="2800"/>
            </a:lvl1pPr>
          </a:lstStyle>
          <a:p>
            <a:endParaRPr lang="en-US" dirty="0"/>
          </a:p>
        </p:txBody>
      </p:sp>
      <p:sp>
        <p:nvSpPr>
          <p:cNvPr id="9" name="Picture Placeholder 12"/>
          <p:cNvSpPr>
            <a:spLocks noGrp="1"/>
          </p:cNvSpPr>
          <p:nvPr>
            <p:ph type="pic" sz="quarter" idx="15"/>
          </p:nvPr>
        </p:nvSpPr>
        <p:spPr>
          <a:xfrm>
            <a:off x="15851664" y="3737640"/>
            <a:ext cx="8535511" cy="4710555"/>
          </a:xfrm>
        </p:spPr>
        <p:txBody>
          <a:bodyPr>
            <a:normAutofit/>
          </a:bodyPr>
          <a:lstStyle>
            <a:lvl1pPr>
              <a:defRPr sz="2800"/>
            </a:lvl1pPr>
          </a:lstStyle>
          <a:p>
            <a:endParaRPr lang="en-US" dirty="0"/>
          </a:p>
        </p:txBody>
      </p:sp>
      <p:sp>
        <p:nvSpPr>
          <p:cNvPr id="8" name="Oval 7"/>
          <p:cNvSpPr>
            <a:spLocks noChangeAspect="1"/>
          </p:cNvSpPr>
          <p:nvPr userDrawn="1"/>
        </p:nvSpPr>
        <p:spPr>
          <a:xfrm>
            <a:off x="22764422" y="775128"/>
            <a:ext cx="690154" cy="69006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a:p>
        </p:txBody>
      </p:sp>
      <p:sp>
        <p:nvSpPr>
          <p:cNvPr id="14" name="Slide Number Placeholder 5"/>
          <p:cNvSpPr>
            <a:spLocks noGrp="1"/>
          </p:cNvSpPr>
          <p:nvPr>
            <p:ph type="sldNum" sz="quarter" idx="12"/>
          </p:nvPr>
        </p:nvSpPr>
        <p:spPr>
          <a:xfrm>
            <a:off x="22569633" y="712115"/>
            <a:ext cx="1065341" cy="730251"/>
          </a:xfrm>
        </p:spPr>
        <p:txBody>
          <a:bodyPr/>
          <a:lstStyle>
            <a:lvl1pPr algn="ctr">
              <a:defRPr sz="2400">
                <a:solidFill>
                  <a:schemeClr val="bg1"/>
                </a:solidFill>
                <a:latin typeface="Source Sans Pro ExtraLight"/>
                <a:cs typeface="Source Sans Pro ExtraLight"/>
              </a:defRPr>
            </a:lvl1pPr>
          </a:lstStyle>
          <a:p>
            <a:fld id="{9DF686B8-C880-FF40-96DC-14FF2413C34E}" type="slidenum">
              <a:rPr lang="en-US" smtClean="0"/>
              <a:pPr/>
              <a:t>‹#›</a:t>
            </a:fld>
            <a:endParaRPr lang="en-US" dirty="0"/>
          </a:p>
        </p:txBody>
      </p:sp>
    </p:spTree>
    <p:extLst>
      <p:ext uri="{BB962C8B-B14F-4D97-AF65-F5344CB8AC3E}">
        <p14:creationId xmlns:p14="http://schemas.microsoft.com/office/powerpoint/2010/main" val="3005815000"/>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38" y="4818119"/>
            <a:ext cx="20729099" cy="1825542"/>
          </a:xfrm>
        </p:spPr>
        <p:txBody>
          <a:bodyPr/>
          <a:lstStyle>
            <a:lvl1pPr>
              <a:defRPr>
                <a:solidFill>
                  <a:schemeClr val="bg2"/>
                </a:solidFill>
              </a:defRPr>
            </a:lvl1pPr>
          </a:lstStyle>
          <a:p>
            <a:r>
              <a:rPr lang="en-US" smtClean="0"/>
              <a:t>Click to edit Master title style</a:t>
            </a:r>
            <a:endParaRPr lang="en-US"/>
          </a:p>
        </p:txBody>
      </p:sp>
      <p:sp>
        <p:nvSpPr>
          <p:cNvPr id="3" name="Subtitle 2"/>
          <p:cNvSpPr>
            <a:spLocks noGrp="1"/>
          </p:cNvSpPr>
          <p:nvPr>
            <p:ph type="subTitle" idx="1"/>
          </p:nvPr>
        </p:nvSpPr>
        <p:spPr>
          <a:xfrm>
            <a:off x="3658076" y="7772400"/>
            <a:ext cx="17071023" cy="3505200"/>
          </a:xfrm>
        </p:spPr>
        <p:txBody>
          <a:bodyPr>
            <a:normAutofit/>
          </a:bodyPr>
          <a:lstStyle>
            <a:lvl1pPr marL="0" indent="0" algn="ctr">
              <a:lnSpc>
                <a:spcPct val="120000"/>
              </a:lnSpc>
              <a:buNone/>
              <a:defRPr sz="2400">
                <a:solidFill>
                  <a:schemeClr val="tx2"/>
                </a:solidFill>
              </a:defRPr>
            </a:lvl1pPr>
            <a:lvl2pPr marL="1087444" indent="0" algn="ctr">
              <a:buNone/>
              <a:defRPr>
                <a:solidFill>
                  <a:schemeClr val="tx1">
                    <a:tint val="75000"/>
                  </a:schemeClr>
                </a:solidFill>
              </a:defRPr>
            </a:lvl2pPr>
            <a:lvl3pPr marL="2174887" indent="0" algn="ctr">
              <a:buNone/>
              <a:defRPr>
                <a:solidFill>
                  <a:schemeClr val="tx1">
                    <a:tint val="75000"/>
                  </a:schemeClr>
                </a:solidFill>
              </a:defRPr>
            </a:lvl3pPr>
            <a:lvl4pPr marL="3262338" indent="0" algn="ctr">
              <a:buNone/>
              <a:defRPr>
                <a:solidFill>
                  <a:schemeClr val="tx1">
                    <a:tint val="75000"/>
                  </a:schemeClr>
                </a:solidFill>
              </a:defRPr>
            </a:lvl4pPr>
            <a:lvl5pPr marL="4349779" indent="0" algn="ctr">
              <a:buNone/>
              <a:defRPr>
                <a:solidFill>
                  <a:schemeClr val="tx1">
                    <a:tint val="75000"/>
                  </a:schemeClr>
                </a:solidFill>
              </a:defRPr>
            </a:lvl5pPr>
            <a:lvl6pPr marL="5437225" indent="0" algn="ctr">
              <a:buNone/>
              <a:defRPr>
                <a:solidFill>
                  <a:schemeClr val="tx1">
                    <a:tint val="75000"/>
                  </a:schemeClr>
                </a:solidFill>
              </a:defRPr>
            </a:lvl6pPr>
            <a:lvl7pPr marL="6524671" indent="0" algn="ctr">
              <a:buNone/>
              <a:defRPr>
                <a:solidFill>
                  <a:schemeClr val="tx1">
                    <a:tint val="75000"/>
                  </a:schemeClr>
                </a:solidFill>
              </a:defRPr>
            </a:lvl7pPr>
            <a:lvl8pPr marL="7612115" indent="0" algn="ctr">
              <a:buNone/>
              <a:defRPr>
                <a:solidFill>
                  <a:schemeClr val="tx1">
                    <a:tint val="75000"/>
                  </a:schemeClr>
                </a:solidFill>
              </a:defRPr>
            </a:lvl8pPr>
            <a:lvl9pPr marL="8699558" indent="0" algn="ctr">
              <a:buNone/>
              <a:defRPr>
                <a:solidFill>
                  <a:schemeClr val="tx1">
                    <a:tint val="75000"/>
                  </a:schemeClr>
                </a:solidFill>
              </a:defRPr>
            </a:lvl9pPr>
          </a:lstStyle>
          <a:p>
            <a:r>
              <a:rPr lang="en-US" dirty="0" smtClean="0"/>
              <a:t>Click to edit Master subtitle style</a:t>
            </a:r>
            <a:endParaRPr lang="en-US" dirty="0"/>
          </a:p>
        </p:txBody>
      </p:sp>
      <p:sp>
        <p:nvSpPr>
          <p:cNvPr id="5" name="Oval 4"/>
          <p:cNvSpPr>
            <a:spLocks noChangeAspect="1"/>
          </p:cNvSpPr>
          <p:nvPr userDrawn="1"/>
        </p:nvSpPr>
        <p:spPr>
          <a:xfrm>
            <a:off x="22764422" y="775128"/>
            <a:ext cx="690154" cy="69006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a:p>
        </p:txBody>
      </p:sp>
      <p:sp>
        <p:nvSpPr>
          <p:cNvPr id="7" name="Slide Number Placeholder 5"/>
          <p:cNvSpPr txBox="1">
            <a:spLocks/>
          </p:cNvSpPr>
          <p:nvPr userDrawn="1"/>
        </p:nvSpPr>
        <p:spPr>
          <a:xfrm>
            <a:off x="22569633" y="712115"/>
            <a:ext cx="1065341" cy="730251"/>
          </a:xfrm>
          <a:prstGeom prst="rect">
            <a:avLst/>
          </a:prstGeom>
        </p:spPr>
        <p:txBody>
          <a:bodyPr vert="horz" lIns="243852" tIns="121926" rIns="243852" bIns="121926" rtlCol="0" anchor="ctr"/>
          <a:lstStyle>
            <a:defPPr>
              <a:defRPr lang="en-US"/>
            </a:defPPr>
            <a:lvl1pPr marL="0" algn="ctr" defTabSz="1219261" rtl="0" eaLnBrk="1" latinLnBrk="0" hangingPunct="1">
              <a:defRPr sz="2400" kern="1200">
                <a:solidFill>
                  <a:schemeClr val="bg1"/>
                </a:solidFill>
                <a:latin typeface="Raleway Regular"/>
                <a:ea typeface="+mn-ea"/>
                <a:cs typeface="Raleway Regular"/>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fld id="{9DF686B8-C880-FF40-96DC-14FF2413C34E}" type="slidenum">
              <a:rPr lang="en-US" smtClean="0">
                <a:latin typeface="Source Sans Pro ExtraLight"/>
                <a:cs typeface="Source Sans Pro ExtraLight"/>
              </a:rPr>
              <a:pPr/>
              <a:t>‹#›</a:t>
            </a:fld>
            <a:endParaRPr lang="en-US" dirty="0">
              <a:latin typeface="Source Sans Pro ExtraLight"/>
              <a:cs typeface="Source Sans Pro ExtraLight"/>
            </a:endParaRPr>
          </a:p>
        </p:txBody>
      </p:sp>
    </p:spTree>
    <p:extLst>
      <p:ext uri="{BB962C8B-B14F-4D97-AF65-F5344CB8AC3E}">
        <p14:creationId xmlns:p14="http://schemas.microsoft.com/office/powerpoint/2010/main" val="385341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About Us 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52271" y="3852333"/>
            <a:ext cx="3467553" cy="3467099"/>
          </a:xfrm>
          <a:prstGeom prst="ellipse">
            <a:avLst/>
          </a:prstGeom>
        </p:spPr>
        <p:txBody>
          <a:bodyPr>
            <a:normAutofit/>
          </a:bodyPr>
          <a:lstStyle>
            <a:lvl1pPr>
              <a:defRPr sz="2400"/>
            </a:lvl1pPr>
          </a:lstStyle>
          <a:p>
            <a:endParaRPr lang="en-US"/>
          </a:p>
        </p:txBody>
      </p:sp>
      <p:sp>
        <p:nvSpPr>
          <p:cNvPr id="7" name="Oval 6"/>
          <p:cNvSpPr>
            <a:spLocks noChangeAspect="1"/>
          </p:cNvSpPr>
          <p:nvPr userDrawn="1"/>
        </p:nvSpPr>
        <p:spPr>
          <a:xfrm>
            <a:off x="22764422" y="775128"/>
            <a:ext cx="690154" cy="69006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a:p>
        </p:txBody>
      </p:sp>
      <p:sp>
        <p:nvSpPr>
          <p:cNvPr id="9" name="Slide Number Placeholder 5"/>
          <p:cNvSpPr>
            <a:spLocks noGrp="1"/>
          </p:cNvSpPr>
          <p:nvPr>
            <p:ph type="sldNum" sz="quarter" idx="12"/>
          </p:nvPr>
        </p:nvSpPr>
        <p:spPr>
          <a:xfrm>
            <a:off x="22569633" y="712115"/>
            <a:ext cx="1065341" cy="730251"/>
          </a:xfrm>
        </p:spPr>
        <p:txBody>
          <a:bodyPr/>
          <a:lstStyle>
            <a:lvl1pPr algn="ctr">
              <a:defRPr sz="2400">
                <a:solidFill>
                  <a:schemeClr val="bg1"/>
                </a:solidFill>
                <a:latin typeface="Source Sans Pro ExtraLight"/>
                <a:cs typeface="Source Sans Pro ExtraLight"/>
              </a:defRPr>
            </a:lvl1pPr>
          </a:lstStyle>
          <a:p>
            <a:fld id="{9DF686B8-C880-FF40-96DC-14FF2413C34E}" type="slidenum">
              <a:rPr lang="en-US" smtClean="0"/>
              <a:pPr/>
              <a:t>‹#›</a:t>
            </a:fld>
            <a:endParaRPr lang="en-US" dirty="0"/>
          </a:p>
        </p:txBody>
      </p:sp>
    </p:spTree>
    <p:extLst>
      <p:ext uri="{BB962C8B-B14F-4D97-AF65-F5344CB8AC3E}">
        <p14:creationId xmlns:p14="http://schemas.microsoft.com/office/powerpoint/2010/main" val="530835290"/>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out Title">
    <p:spTree>
      <p:nvGrpSpPr>
        <p:cNvPr id="1" name=""/>
        <p:cNvGrpSpPr/>
        <p:nvPr/>
      </p:nvGrpSpPr>
      <p:grpSpPr>
        <a:xfrm>
          <a:off x="0" y="0"/>
          <a:ext cx="0" cy="0"/>
          <a:chOff x="0" y="0"/>
          <a:chExt cx="0" cy="0"/>
        </a:xfrm>
      </p:grpSpPr>
      <p:sp>
        <p:nvSpPr>
          <p:cNvPr id="7" name="Oval 6"/>
          <p:cNvSpPr>
            <a:spLocks noChangeAspect="1"/>
          </p:cNvSpPr>
          <p:nvPr userDrawn="1"/>
        </p:nvSpPr>
        <p:spPr>
          <a:xfrm>
            <a:off x="22764422" y="775128"/>
            <a:ext cx="690154" cy="69006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a:p>
        </p:txBody>
      </p:sp>
      <p:sp>
        <p:nvSpPr>
          <p:cNvPr id="6" name="Slide Number Placeholder 5"/>
          <p:cNvSpPr>
            <a:spLocks noGrp="1"/>
          </p:cNvSpPr>
          <p:nvPr>
            <p:ph type="sldNum" sz="quarter" idx="12"/>
          </p:nvPr>
        </p:nvSpPr>
        <p:spPr>
          <a:xfrm>
            <a:off x="22569633" y="712115"/>
            <a:ext cx="1065341" cy="730251"/>
          </a:xfrm>
        </p:spPr>
        <p:txBody>
          <a:bodyPr/>
          <a:lstStyle>
            <a:lvl1pPr algn="ctr">
              <a:defRPr sz="2400">
                <a:solidFill>
                  <a:schemeClr val="bg1"/>
                </a:solidFill>
                <a:latin typeface="Source Sans Pro ExtraLight"/>
                <a:cs typeface="Source Sans Pro ExtraLight"/>
              </a:defRPr>
            </a:lvl1pPr>
          </a:lstStyle>
          <a:p>
            <a:fld id="{9DF686B8-C880-FF40-96DC-14FF2413C34E}" type="slidenum">
              <a:rPr lang="en-US" smtClean="0"/>
              <a:pPr/>
              <a:t>‹#›</a:t>
            </a:fld>
            <a:endParaRPr lang="en-US" dirty="0"/>
          </a:p>
        </p:txBody>
      </p:sp>
    </p:spTree>
    <p:extLst>
      <p:ext uri="{BB962C8B-B14F-4D97-AF65-F5344CB8AC3E}">
        <p14:creationId xmlns:p14="http://schemas.microsoft.com/office/powerpoint/2010/main" val="124953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0" name="Oval 39"/>
          <p:cNvSpPr>
            <a:spLocks noChangeAspect="1"/>
          </p:cNvSpPr>
          <p:nvPr userDrawn="1"/>
        </p:nvSpPr>
        <p:spPr>
          <a:xfrm>
            <a:off x="22764422" y="775128"/>
            <a:ext cx="690154" cy="69006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a:p>
        </p:txBody>
      </p:sp>
      <p:sp>
        <p:nvSpPr>
          <p:cNvPr id="41" name="Slide Number Placeholder 5"/>
          <p:cNvSpPr>
            <a:spLocks noGrp="1"/>
          </p:cNvSpPr>
          <p:nvPr>
            <p:ph type="sldNum" sz="quarter" idx="12"/>
          </p:nvPr>
        </p:nvSpPr>
        <p:spPr>
          <a:xfrm>
            <a:off x="22569633" y="712115"/>
            <a:ext cx="1065341" cy="730251"/>
          </a:xfrm>
        </p:spPr>
        <p:txBody>
          <a:bodyPr/>
          <a:lstStyle>
            <a:lvl1pPr algn="ctr">
              <a:defRPr sz="2400">
                <a:solidFill>
                  <a:schemeClr val="bg1"/>
                </a:solidFill>
                <a:latin typeface="Source Sans Pro ExtraLight"/>
                <a:cs typeface="Source Sans Pro ExtraLight"/>
              </a:defRPr>
            </a:lvl1pPr>
          </a:lstStyle>
          <a:p>
            <a:fld id="{9DF686B8-C880-FF40-96DC-14FF2413C34E}" type="slidenum">
              <a:rPr lang="en-US" smtClean="0"/>
              <a:pPr/>
              <a:t>‹#›</a:t>
            </a:fld>
            <a:endParaRPr lang="en-US" dirty="0"/>
          </a:p>
        </p:txBody>
      </p:sp>
    </p:spTree>
    <p:extLst>
      <p:ext uri="{BB962C8B-B14F-4D97-AF65-F5344CB8AC3E}">
        <p14:creationId xmlns:p14="http://schemas.microsoft.com/office/powerpoint/2010/main" val="326362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23" name="Picture Placeholder 22"/>
          <p:cNvSpPr>
            <a:spLocks noGrp="1"/>
          </p:cNvSpPr>
          <p:nvPr>
            <p:ph type="pic" sz="quarter" idx="15"/>
          </p:nvPr>
        </p:nvSpPr>
        <p:spPr>
          <a:xfrm>
            <a:off x="2219145" y="4038600"/>
            <a:ext cx="4267756" cy="4267200"/>
          </a:xfrm>
          <a:prstGeom prst="rect">
            <a:avLst/>
          </a:prstGeom>
        </p:spPr>
        <p:txBody>
          <a:bodyPr>
            <a:normAutofit/>
          </a:bodyPr>
          <a:lstStyle>
            <a:lvl1pPr>
              <a:defRPr sz="3200"/>
            </a:lvl1pPr>
          </a:lstStyle>
          <a:p>
            <a:endParaRPr lang="en-US"/>
          </a:p>
        </p:txBody>
      </p:sp>
      <p:sp>
        <p:nvSpPr>
          <p:cNvPr id="18" name="Picture Placeholder 22"/>
          <p:cNvSpPr>
            <a:spLocks noGrp="1"/>
          </p:cNvSpPr>
          <p:nvPr>
            <p:ph type="pic" sz="quarter" idx="16"/>
          </p:nvPr>
        </p:nvSpPr>
        <p:spPr>
          <a:xfrm>
            <a:off x="7316152" y="4038600"/>
            <a:ext cx="4267756" cy="4267200"/>
          </a:xfrm>
          <a:prstGeom prst="rect">
            <a:avLst/>
          </a:prstGeom>
        </p:spPr>
        <p:txBody>
          <a:bodyPr>
            <a:normAutofit/>
          </a:bodyPr>
          <a:lstStyle>
            <a:lvl1pPr>
              <a:defRPr sz="3200"/>
            </a:lvl1pPr>
          </a:lstStyle>
          <a:p>
            <a:endParaRPr lang="en-US"/>
          </a:p>
        </p:txBody>
      </p:sp>
      <p:sp>
        <p:nvSpPr>
          <p:cNvPr id="19" name="Picture Placeholder 22"/>
          <p:cNvSpPr>
            <a:spLocks noGrp="1"/>
          </p:cNvSpPr>
          <p:nvPr>
            <p:ph type="pic" sz="quarter" idx="17"/>
          </p:nvPr>
        </p:nvSpPr>
        <p:spPr>
          <a:xfrm>
            <a:off x="12193587" y="4038600"/>
            <a:ext cx="4267756" cy="4267200"/>
          </a:xfrm>
          <a:prstGeom prst="rect">
            <a:avLst/>
          </a:prstGeom>
        </p:spPr>
        <p:txBody>
          <a:bodyPr>
            <a:normAutofit/>
          </a:bodyPr>
          <a:lstStyle>
            <a:lvl1pPr>
              <a:defRPr sz="3200"/>
            </a:lvl1pPr>
          </a:lstStyle>
          <a:p>
            <a:endParaRPr lang="en-US"/>
          </a:p>
        </p:txBody>
      </p:sp>
      <p:sp>
        <p:nvSpPr>
          <p:cNvPr id="20" name="Picture Placeholder 22"/>
          <p:cNvSpPr>
            <a:spLocks noGrp="1"/>
          </p:cNvSpPr>
          <p:nvPr>
            <p:ph type="pic" sz="quarter" idx="18"/>
          </p:nvPr>
        </p:nvSpPr>
        <p:spPr>
          <a:xfrm>
            <a:off x="17071022" y="4038600"/>
            <a:ext cx="4267756" cy="4267200"/>
          </a:xfrm>
          <a:prstGeom prst="rect">
            <a:avLst/>
          </a:prstGeom>
        </p:spPr>
        <p:txBody>
          <a:bodyPr>
            <a:normAutofit/>
          </a:bodyPr>
          <a:lstStyle>
            <a:lvl1pPr>
              <a:defRPr sz="3200"/>
            </a:lvl1pPr>
          </a:lstStyle>
          <a:p>
            <a:endParaRPr lang="en-US"/>
          </a:p>
        </p:txBody>
      </p:sp>
      <p:sp>
        <p:nvSpPr>
          <p:cNvPr id="37" name="Oval 36"/>
          <p:cNvSpPr>
            <a:spLocks noChangeAspect="1"/>
          </p:cNvSpPr>
          <p:nvPr userDrawn="1"/>
        </p:nvSpPr>
        <p:spPr>
          <a:xfrm>
            <a:off x="22764422" y="775128"/>
            <a:ext cx="690154" cy="69006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a:p>
        </p:txBody>
      </p:sp>
      <p:sp>
        <p:nvSpPr>
          <p:cNvPr id="38" name="Slide Number Placeholder 5"/>
          <p:cNvSpPr>
            <a:spLocks noGrp="1"/>
          </p:cNvSpPr>
          <p:nvPr>
            <p:ph type="sldNum" sz="quarter" idx="12"/>
          </p:nvPr>
        </p:nvSpPr>
        <p:spPr>
          <a:xfrm>
            <a:off x="22569633" y="712115"/>
            <a:ext cx="1065341" cy="730251"/>
          </a:xfrm>
        </p:spPr>
        <p:txBody>
          <a:bodyPr/>
          <a:lstStyle>
            <a:lvl1pPr algn="ctr">
              <a:defRPr sz="2400">
                <a:solidFill>
                  <a:schemeClr val="bg1"/>
                </a:solidFill>
                <a:latin typeface="Source Sans Pro ExtraLight"/>
                <a:cs typeface="Source Sans Pro ExtraLight"/>
              </a:defRPr>
            </a:lvl1pPr>
          </a:lstStyle>
          <a:p>
            <a:fld id="{9DF686B8-C880-FF40-96DC-14FF2413C34E}" type="slidenum">
              <a:rPr lang="en-US" smtClean="0"/>
              <a:pPr/>
              <a:t>‹#›</a:t>
            </a:fld>
            <a:endParaRPr lang="en-US" dirty="0"/>
          </a:p>
        </p:txBody>
      </p:sp>
    </p:spTree>
    <p:extLst>
      <p:ext uri="{BB962C8B-B14F-4D97-AF65-F5344CB8AC3E}">
        <p14:creationId xmlns:p14="http://schemas.microsoft.com/office/powerpoint/2010/main" val="164808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nodePh="1">
                                  <p:stCondLst>
                                    <p:cond delay="0"/>
                                  </p:stCondLst>
                                  <p:endCondLst>
                                    <p:cond evt="begin" delay="0">
                                      <p:tn val="5"/>
                                    </p:cond>
                                  </p:end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par>
                          <p:cTn id="11" fill="hold">
                            <p:stCondLst>
                              <p:cond delay="1000"/>
                            </p:stCondLst>
                            <p:childTnLst>
                              <p:par>
                                <p:cTn id="12" presetID="31" presetClass="entr" presetSubtype="0" fill="hold" grpId="0" nodeType="afterEffect" nodePh="1">
                                  <p:stCondLst>
                                    <p:cond delay="0"/>
                                  </p:stCondLst>
                                  <p:endCondLst>
                                    <p:cond evt="begin" delay="0">
                                      <p:tn val="12"/>
                                    </p:cond>
                                  </p:end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fltVal val="0"/>
                                          </p:val>
                                        </p:tav>
                                        <p:tav tm="100000">
                                          <p:val>
                                            <p:strVal val="#ppt_w"/>
                                          </p:val>
                                        </p:tav>
                                      </p:tavLst>
                                    </p:anim>
                                    <p:anim calcmode="lin" valueType="num">
                                      <p:cBhvr>
                                        <p:cTn id="15" dur="1000" fill="hold"/>
                                        <p:tgtEl>
                                          <p:spTgt spid="18"/>
                                        </p:tgtEl>
                                        <p:attrNameLst>
                                          <p:attrName>ppt_h</p:attrName>
                                        </p:attrNameLst>
                                      </p:cBhvr>
                                      <p:tavLst>
                                        <p:tav tm="0">
                                          <p:val>
                                            <p:fltVal val="0"/>
                                          </p:val>
                                        </p:tav>
                                        <p:tav tm="100000">
                                          <p:val>
                                            <p:strVal val="#ppt_h"/>
                                          </p:val>
                                        </p:tav>
                                      </p:tavLst>
                                    </p:anim>
                                    <p:anim calcmode="lin" valueType="num">
                                      <p:cBhvr>
                                        <p:cTn id="16" dur="1000" fill="hold"/>
                                        <p:tgtEl>
                                          <p:spTgt spid="18"/>
                                        </p:tgtEl>
                                        <p:attrNameLst>
                                          <p:attrName>style.rotation</p:attrName>
                                        </p:attrNameLst>
                                      </p:cBhvr>
                                      <p:tavLst>
                                        <p:tav tm="0">
                                          <p:val>
                                            <p:fltVal val="90"/>
                                          </p:val>
                                        </p:tav>
                                        <p:tav tm="100000">
                                          <p:val>
                                            <p:fltVal val="0"/>
                                          </p:val>
                                        </p:tav>
                                      </p:tavLst>
                                    </p:anim>
                                    <p:animEffect transition="in" filter="fade">
                                      <p:cBhvr>
                                        <p:cTn id="17" dur="1000"/>
                                        <p:tgtEl>
                                          <p:spTgt spid="18"/>
                                        </p:tgtEl>
                                      </p:cBhvr>
                                    </p:animEffect>
                                  </p:childTnLst>
                                </p:cTn>
                              </p:par>
                            </p:childTnLst>
                          </p:cTn>
                        </p:par>
                        <p:par>
                          <p:cTn id="18" fill="hold">
                            <p:stCondLst>
                              <p:cond delay="2000"/>
                            </p:stCondLst>
                            <p:childTnLst>
                              <p:par>
                                <p:cTn id="19" presetID="31" presetClass="entr" presetSubtype="0" fill="hold" grpId="0" nodeType="afterEffect" nodePh="1">
                                  <p:stCondLst>
                                    <p:cond delay="0"/>
                                  </p:stCondLst>
                                  <p:endCondLst>
                                    <p:cond evt="begin" delay="0">
                                      <p:tn val="19"/>
                                    </p:cond>
                                  </p:end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fltVal val="0"/>
                                          </p:val>
                                        </p:tav>
                                        <p:tav tm="100000">
                                          <p:val>
                                            <p:strVal val="#ppt_w"/>
                                          </p:val>
                                        </p:tav>
                                      </p:tavLst>
                                    </p:anim>
                                    <p:anim calcmode="lin" valueType="num">
                                      <p:cBhvr>
                                        <p:cTn id="22" dur="1000" fill="hold"/>
                                        <p:tgtEl>
                                          <p:spTgt spid="19"/>
                                        </p:tgtEl>
                                        <p:attrNameLst>
                                          <p:attrName>ppt_h</p:attrName>
                                        </p:attrNameLst>
                                      </p:cBhvr>
                                      <p:tavLst>
                                        <p:tav tm="0">
                                          <p:val>
                                            <p:fltVal val="0"/>
                                          </p:val>
                                        </p:tav>
                                        <p:tav tm="100000">
                                          <p:val>
                                            <p:strVal val="#ppt_h"/>
                                          </p:val>
                                        </p:tav>
                                      </p:tavLst>
                                    </p:anim>
                                    <p:anim calcmode="lin" valueType="num">
                                      <p:cBhvr>
                                        <p:cTn id="23" dur="1000" fill="hold"/>
                                        <p:tgtEl>
                                          <p:spTgt spid="19"/>
                                        </p:tgtEl>
                                        <p:attrNameLst>
                                          <p:attrName>style.rotation</p:attrName>
                                        </p:attrNameLst>
                                      </p:cBhvr>
                                      <p:tavLst>
                                        <p:tav tm="0">
                                          <p:val>
                                            <p:fltVal val="90"/>
                                          </p:val>
                                        </p:tav>
                                        <p:tav tm="100000">
                                          <p:val>
                                            <p:fltVal val="0"/>
                                          </p:val>
                                        </p:tav>
                                      </p:tavLst>
                                    </p:anim>
                                    <p:animEffect transition="in" filter="fade">
                                      <p:cBhvr>
                                        <p:cTn id="24" dur="1000"/>
                                        <p:tgtEl>
                                          <p:spTgt spid="19"/>
                                        </p:tgtEl>
                                      </p:cBhvr>
                                    </p:animEffect>
                                  </p:childTnLst>
                                </p:cTn>
                              </p:par>
                            </p:childTnLst>
                          </p:cTn>
                        </p:par>
                        <p:par>
                          <p:cTn id="25" fill="hold">
                            <p:stCondLst>
                              <p:cond delay="3000"/>
                            </p:stCondLst>
                            <p:childTnLst>
                              <p:par>
                                <p:cTn id="26" presetID="31" presetClass="entr" presetSubtype="0" fill="hold" grpId="0" nodeType="afterEffect" nodePh="1">
                                  <p:stCondLst>
                                    <p:cond delay="0"/>
                                  </p:stCondLst>
                                  <p:endCondLst>
                                    <p:cond evt="begin" delay="0">
                                      <p:tn val="26"/>
                                    </p:cond>
                                  </p:endCondLst>
                                  <p:childTnLst>
                                    <p:set>
                                      <p:cBhvr>
                                        <p:cTn id="27" dur="1" fill="hold">
                                          <p:stCondLst>
                                            <p:cond delay="0"/>
                                          </p:stCondLst>
                                        </p:cTn>
                                        <p:tgtEl>
                                          <p:spTgt spid="20"/>
                                        </p:tgtEl>
                                        <p:attrNameLst>
                                          <p:attrName>style.visibility</p:attrName>
                                        </p:attrNameLst>
                                      </p:cBhvr>
                                      <p:to>
                                        <p:strVal val="visible"/>
                                      </p:to>
                                    </p:set>
                                    <p:anim calcmode="lin" valueType="num">
                                      <p:cBhvr>
                                        <p:cTn id="28" dur="1000" fill="hold"/>
                                        <p:tgtEl>
                                          <p:spTgt spid="20"/>
                                        </p:tgtEl>
                                        <p:attrNameLst>
                                          <p:attrName>ppt_w</p:attrName>
                                        </p:attrNameLst>
                                      </p:cBhvr>
                                      <p:tavLst>
                                        <p:tav tm="0">
                                          <p:val>
                                            <p:fltVal val="0"/>
                                          </p:val>
                                        </p:tav>
                                        <p:tav tm="100000">
                                          <p:val>
                                            <p:strVal val="#ppt_w"/>
                                          </p:val>
                                        </p:tav>
                                      </p:tavLst>
                                    </p:anim>
                                    <p:anim calcmode="lin" valueType="num">
                                      <p:cBhvr>
                                        <p:cTn id="29" dur="1000" fill="hold"/>
                                        <p:tgtEl>
                                          <p:spTgt spid="20"/>
                                        </p:tgtEl>
                                        <p:attrNameLst>
                                          <p:attrName>ppt_h</p:attrName>
                                        </p:attrNameLst>
                                      </p:cBhvr>
                                      <p:tavLst>
                                        <p:tav tm="0">
                                          <p:val>
                                            <p:fltVal val="0"/>
                                          </p:val>
                                        </p:tav>
                                        <p:tav tm="100000">
                                          <p:val>
                                            <p:strVal val="#ppt_h"/>
                                          </p:val>
                                        </p:tav>
                                      </p:tavLst>
                                    </p:anim>
                                    <p:anim calcmode="lin" valueType="num">
                                      <p:cBhvr>
                                        <p:cTn id="30" dur="1000" fill="hold"/>
                                        <p:tgtEl>
                                          <p:spTgt spid="20"/>
                                        </p:tgtEl>
                                        <p:attrNameLst>
                                          <p:attrName>style.rotation</p:attrName>
                                        </p:attrNameLst>
                                      </p:cBhvr>
                                      <p:tavLst>
                                        <p:tav tm="0">
                                          <p:val>
                                            <p:fltVal val="90"/>
                                          </p:val>
                                        </p:tav>
                                        <p:tav tm="100000">
                                          <p:val>
                                            <p:fltVal val="0"/>
                                          </p:val>
                                        </p:tav>
                                      </p:tavLst>
                                    </p:anim>
                                    <p:animEffect transition="in" filter="fade">
                                      <p:cBhvr>
                                        <p:cTn id="3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8" grpId="0"/>
      <p:bldP spid="19" grpId="0"/>
      <p:bldP spid="20"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ividual of the Team">
    <p:spTree>
      <p:nvGrpSpPr>
        <p:cNvPr id="1" name=""/>
        <p:cNvGrpSpPr/>
        <p:nvPr/>
      </p:nvGrpSpPr>
      <p:grpSpPr>
        <a:xfrm>
          <a:off x="0" y="0"/>
          <a:ext cx="0" cy="0"/>
          <a:chOff x="0" y="0"/>
          <a:chExt cx="0" cy="0"/>
        </a:xfrm>
      </p:grpSpPr>
      <p:sp>
        <p:nvSpPr>
          <p:cNvPr id="23" name="Picture Placeholder 22"/>
          <p:cNvSpPr>
            <a:spLocks noGrp="1"/>
          </p:cNvSpPr>
          <p:nvPr>
            <p:ph type="pic" sz="quarter" idx="15"/>
          </p:nvPr>
        </p:nvSpPr>
        <p:spPr>
          <a:xfrm>
            <a:off x="2812875" y="3574112"/>
            <a:ext cx="6332712" cy="6331888"/>
          </a:xfrm>
          <a:prstGeom prst="rect">
            <a:avLst/>
          </a:prstGeom>
        </p:spPr>
        <p:txBody>
          <a:bodyPr>
            <a:normAutofit/>
          </a:bodyPr>
          <a:lstStyle>
            <a:lvl1pPr>
              <a:defRPr sz="3200"/>
            </a:lvl1pPr>
          </a:lstStyle>
          <a:p>
            <a:endParaRPr lang="en-US"/>
          </a:p>
        </p:txBody>
      </p:sp>
      <p:sp>
        <p:nvSpPr>
          <p:cNvPr id="31" name="Oval 30"/>
          <p:cNvSpPr>
            <a:spLocks noChangeAspect="1"/>
          </p:cNvSpPr>
          <p:nvPr userDrawn="1"/>
        </p:nvSpPr>
        <p:spPr>
          <a:xfrm>
            <a:off x="22764422" y="775128"/>
            <a:ext cx="690154" cy="69006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a:p>
        </p:txBody>
      </p:sp>
      <p:sp>
        <p:nvSpPr>
          <p:cNvPr id="32" name="Slide Number Placeholder 5"/>
          <p:cNvSpPr>
            <a:spLocks noGrp="1"/>
          </p:cNvSpPr>
          <p:nvPr>
            <p:ph type="sldNum" sz="quarter" idx="12"/>
          </p:nvPr>
        </p:nvSpPr>
        <p:spPr>
          <a:xfrm>
            <a:off x="22569633" y="712115"/>
            <a:ext cx="1065341" cy="730251"/>
          </a:xfrm>
        </p:spPr>
        <p:txBody>
          <a:bodyPr/>
          <a:lstStyle>
            <a:lvl1pPr algn="ctr">
              <a:defRPr sz="2400">
                <a:solidFill>
                  <a:schemeClr val="bg1"/>
                </a:solidFill>
                <a:latin typeface="Source Sans Pro ExtraLight"/>
                <a:cs typeface="Source Sans Pro ExtraLight"/>
              </a:defRPr>
            </a:lvl1pPr>
          </a:lstStyle>
          <a:p>
            <a:fld id="{9DF686B8-C880-FF40-96DC-14FF2413C34E}" type="slidenum">
              <a:rPr lang="en-US" smtClean="0"/>
              <a:pPr/>
              <a:t>‹#›</a:t>
            </a:fld>
            <a:endParaRPr lang="en-US" dirty="0"/>
          </a:p>
        </p:txBody>
      </p:sp>
    </p:spTree>
    <p:extLst>
      <p:ext uri="{BB962C8B-B14F-4D97-AF65-F5344CB8AC3E}">
        <p14:creationId xmlns:p14="http://schemas.microsoft.com/office/powerpoint/2010/main" val="26595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nodePh="1">
                                  <p:stCondLst>
                                    <p:cond delay="0"/>
                                  </p:stCondLst>
                                  <p:endCondLst>
                                    <p:cond evt="begin" delay="0">
                                      <p:tn val="5"/>
                                    </p:cond>
                                  </p:end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rtfolio One">
    <p:spTree>
      <p:nvGrpSpPr>
        <p:cNvPr id="1" name=""/>
        <p:cNvGrpSpPr/>
        <p:nvPr/>
      </p:nvGrpSpPr>
      <p:grpSpPr>
        <a:xfrm>
          <a:off x="0" y="0"/>
          <a:ext cx="0" cy="0"/>
          <a:chOff x="0" y="0"/>
          <a:chExt cx="0" cy="0"/>
        </a:xfrm>
      </p:grpSpPr>
      <p:sp>
        <p:nvSpPr>
          <p:cNvPr id="18" name="Picture Placeholder 13"/>
          <p:cNvSpPr>
            <a:spLocks noGrp="1"/>
          </p:cNvSpPr>
          <p:nvPr>
            <p:ph type="pic" sz="quarter" idx="10"/>
          </p:nvPr>
        </p:nvSpPr>
        <p:spPr>
          <a:xfrm>
            <a:off x="2576930" y="3121973"/>
            <a:ext cx="4635425" cy="4630587"/>
          </a:xfrm>
          <a:effectLst/>
        </p:spPr>
        <p:txBody>
          <a:bodyPr rtlCol="0">
            <a:normAutofit/>
          </a:bodyPr>
          <a:lstStyle>
            <a:lvl1pPr marL="0" indent="0">
              <a:buNone/>
              <a:defRPr sz="3600">
                <a:ln>
                  <a:noFill/>
                </a:ln>
                <a:solidFill>
                  <a:schemeClr val="tx2"/>
                </a:solidFill>
                <a:latin typeface="Source Sans Pro ExtraLight"/>
                <a:cs typeface="Source Sans Pro ExtraLight"/>
              </a:defRPr>
            </a:lvl1pPr>
          </a:lstStyle>
          <a:p>
            <a:pPr lvl="0"/>
            <a:endParaRPr lang="en-US" noProof="0"/>
          </a:p>
        </p:txBody>
      </p:sp>
      <p:sp>
        <p:nvSpPr>
          <p:cNvPr id="20" name="Picture Placeholder 13"/>
          <p:cNvSpPr>
            <a:spLocks noGrp="1"/>
          </p:cNvSpPr>
          <p:nvPr>
            <p:ph type="pic" sz="quarter" idx="15"/>
          </p:nvPr>
        </p:nvSpPr>
        <p:spPr>
          <a:xfrm>
            <a:off x="12130030" y="3132309"/>
            <a:ext cx="4635425" cy="4630587"/>
          </a:xfrm>
          <a:effectLst/>
        </p:spPr>
        <p:txBody>
          <a:bodyPr rtlCol="0">
            <a:normAutofit/>
          </a:bodyPr>
          <a:lstStyle>
            <a:lvl1pPr marL="0" indent="0">
              <a:buNone/>
              <a:defRPr sz="3600">
                <a:ln>
                  <a:noFill/>
                </a:ln>
                <a:solidFill>
                  <a:schemeClr val="tx2"/>
                </a:solidFill>
                <a:latin typeface="Source Sans Pro ExtraLight"/>
                <a:cs typeface="Source Sans Pro ExtraLight"/>
              </a:defRPr>
            </a:lvl1pPr>
          </a:lstStyle>
          <a:p>
            <a:pPr lvl="0"/>
            <a:endParaRPr lang="en-US" noProof="0" dirty="0"/>
          </a:p>
        </p:txBody>
      </p:sp>
      <p:sp>
        <p:nvSpPr>
          <p:cNvPr id="26" name="Picture Placeholder 13"/>
          <p:cNvSpPr>
            <a:spLocks noGrp="1"/>
          </p:cNvSpPr>
          <p:nvPr>
            <p:ph type="pic" sz="quarter" idx="16"/>
          </p:nvPr>
        </p:nvSpPr>
        <p:spPr>
          <a:xfrm>
            <a:off x="16906580" y="3142498"/>
            <a:ext cx="4635425" cy="4630587"/>
          </a:xfrm>
          <a:effectLst/>
        </p:spPr>
        <p:txBody>
          <a:bodyPr rtlCol="0">
            <a:normAutofit/>
          </a:bodyPr>
          <a:lstStyle>
            <a:lvl1pPr marL="0" indent="0">
              <a:buNone/>
              <a:defRPr sz="3600">
                <a:ln>
                  <a:noFill/>
                </a:ln>
                <a:solidFill>
                  <a:schemeClr val="tx2"/>
                </a:solidFill>
                <a:latin typeface="Source Sans Pro ExtraLight"/>
                <a:cs typeface="Source Sans Pro ExtraLight"/>
              </a:defRPr>
            </a:lvl1pPr>
          </a:lstStyle>
          <a:p>
            <a:pPr lvl="0"/>
            <a:endParaRPr lang="en-US" noProof="0"/>
          </a:p>
        </p:txBody>
      </p:sp>
      <p:sp>
        <p:nvSpPr>
          <p:cNvPr id="27" name="Picture Placeholder 13"/>
          <p:cNvSpPr>
            <a:spLocks noGrp="1"/>
          </p:cNvSpPr>
          <p:nvPr>
            <p:ph type="pic" sz="quarter" idx="17"/>
          </p:nvPr>
        </p:nvSpPr>
        <p:spPr>
          <a:xfrm>
            <a:off x="2576930" y="7942413"/>
            <a:ext cx="4635425" cy="4630587"/>
          </a:xfrm>
          <a:effectLst/>
        </p:spPr>
        <p:txBody>
          <a:bodyPr rtlCol="0">
            <a:normAutofit/>
          </a:bodyPr>
          <a:lstStyle>
            <a:lvl1pPr marL="0" indent="0">
              <a:buNone/>
              <a:defRPr sz="3600">
                <a:ln>
                  <a:noFill/>
                </a:ln>
                <a:solidFill>
                  <a:schemeClr val="tx2"/>
                </a:solidFill>
                <a:latin typeface="Source Sans Pro ExtraLight"/>
                <a:cs typeface="Source Sans Pro ExtraLight"/>
              </a:defRPr>
            </a:lvl1pPr>
          </a:lstStyle>
          <a:p>
            <a:pPr lvl="0"/>
            <a:endParaRPr lang="en-US" noProof="0"/>
          </a:p>
        </p:txBody>
      </p:sp>
      <p:sp>
        <p:nvSpPr>
          <p:cNvPr id="28" name="Picture Placeholder 13"/>
          <p:cNvSpPr>
            <a:spLocks noGrp="1"/>
          </p:cNvSpPr>
          <p:nvPr>
            <p:ph type="pic" sz="quarter" idx="18"/>
          </p:nvPr>
        </p:nvSpPr>
        <p:spPr>
          <a:xfrm>
            <a:off x="7353480" y="7942413"/>
            <a:ext cx="4635425" cy="4630587"/>
          </a:xfrm>
          <a:effectLst/>
        </p:spPr>
        <p:txBody>
          <a:bodyPr rtlCol="0">
            <a:normAutofit/>
          </a:bodyPr>
          <a:lstStyle>
            <a:lvl1pPr marL="0" indent="0">
              <a:buNone/>
              <a:defRPr sz="3600">
                <a:ln>
                  <a:noFill/>
                </a:ln>
                <a:solidFill>
                  <a:schemeClr val="tx2"/>
                </a:solidFill>
                <a:latin typeface="Source Sans Pro ExtraLight"/>
                <a:cs typeface="Source Sans Pro ExtraLight"/>
              </a:defRPr>
            </a:lvl1pPr>
          </a:lstStyle>
          <a:p>
            <a:pPr lvl="0"/>
            <a:endParaRPr lang="en-US" noProof="0" dirty="0"/>
          </a:p>
        </p:txBody>
      </p:sp>
      <p:sp>
        <p:nvSpPr>
          <p:cNvPr id="29" name="Picture Placeholder 13"/>
          <p:cNvSpPr>
            <a:spLocks noGrp="1"/>
          </p:cNvSpPr>
          <p:nvPr>
            <p:ph type="pic" sz="quarter" idx="19"/>
          </p:nvPr>
        </p:nvSpPr>
        <p:spPr>
          <a:xfrm>
            <a:off x="12130030" y="7921887"/>
            <a:ext cx="4635425" cy="4630587"/>
          </a:xfrm>
          <a:effectLst/>
        </p:spPr>
        <p:txBody>
          <a:bodyPr rtlCol="0">
            <a:normAutofit/>
          </a:bodyPr>
          <a:lstStyle>
            <a:lvl1pPr marL="0" indent="0">
              <a:buNone/>
              <a:defRPr sz="3600">
                <a:ln>
                  <a:noFill/>
                </a:ln>
                <a:solidFill>
                  <a:schemeClr val="tx2"/>
                </a:solidFill>
                <a:latin typeface="Source Sans Pro ExtraLight"/>
                <a:cs typeface="Source Sans Pro ExtraLight"/>
              </a:defRPr>
            </a:lvl1pPr>
          </a:lstStyle>
          <a:p>
            <a:pPr lvl="0"/>
            <a:endParaRPr lang="en-US" noProof="0" dirty="0"/>
          </a:p>
        </p:txBody>
      </p:sp>
      <p:sp>
        <p:nvSpPr>
          <p:cNvPr id="30" name="Picture Placeholder 13"/>
          <p:cNvSpPr>
            <a:spLocks noGrp="1"/>
          </p:cNvSpPr>
          <p:nvPr>
            <p:ph type="pic" sz="quarter" idx="20"/>
          </p:nvPr>
        </p:nvSpPr>
        <p:spPr>
          <a:xfrm>
            <a:off x="16906580" y="7921887"/>
            <a:ext cx="4635425" cy="4630587"/>
          </a:xfrm>
          <a:effectLst/>
        </p:spPr>
        <p:txBody>
          <a:bodyPr rtlCol="0">
            <a:normAutofit/>
          </a:bodyPr>
          <a:lstStyle>
            <a:lvl1pPr marL="0" indent="0">
              <a:buNone/>
              <a:defRPr sz="3600">
                <a:ln>
                  <a:noFill/>
                </a:ln>
                <a:solidFill>
                  <a:schemeClr val="tx2"/>
                </a:solidFill>
                <a:latin typeface="Source Sans Pro ExtraLight"/>
                <a:cs typeface="Source Sans Pro ExtraLight"/>
              </a:defRPr>
            </a:lvl1pPr>
          </a:lstStyle>
          <a:p>
            <a:pPr lvl="0"/>
            <a:endParaRPr lang="en-US" noProof="0" dirty="0"/>
          </a:p>
        </p:txBody>
      </p:sp>
      <p:sp>
        <p:nvSpPr>
          <p:cNvPr id="32" name="Picture Placeholder 13"/>
          <p:cNvSpPr>
            <a:spLocks noGrp="1"/>
          </p:cNvSpPr>
          <p:nvPr>
            <p:ph type="pic" sz="quarter" idx="21"/>
          </p:nvPr>
        </p:nvSpPr>
        <p:spPr>
          <a:xfrm>
            <a:off x="7353480" y="3121973"/>
            <a:ext cx="4635425" cy="4630587"/>
          </a:xfrm>
          <a:effectLst/>
        </p:spPr>
        <p:txBody>
          <a:bodyPr rtlCol="0">
            <a:normAutofit/>
          </a:bodyPr>
          <a:lstStyle>
            <a:lvl1pPr marL="0" indent="0">
              <a:buNone/>
              <a:defRPr sz="3600">
                <a:ln>
                  <a:noFill/>
                </a:ln>
                <a:solidFill>
                  <a:schemeClr val="tx2"/>
                </a:solidFill>
                <a:latin typeface="Source Sans Pro ExtraLight"/>
                <a:cs typeface="Source Sans Pro ExtraLight"/>
              </a:defRPr>
            </a:lvl1pPr>
          </a:lstStyle>
          <a:p>
            <a:pPr lvl="0"/>
            <a:endParaRPr lang="en-US" noProof="0"/>
          </a:p>
        </p:txBody>
      </p:sp>
      <p:sp>
        <p:nvSpPr>
          <p:cNvPr id="33" name="Oval 32"/>
          <p:cNvSpPr>
            <a:spLocks noChangeAspect="1"/>
          </p:cNvSpPr>
          <p:nvPr userDrawn="1"/>
        </p:nvSpPr>
        <p:spPr>
          <a:xfrm>
            <a:off x="22764422" y="775128"/>
            <a:ext cx="690154" cy="69006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a:p>
        </p:txBody>
      </p:sp>
      <p:sp>
        <p:nvSpPr>
          <p:cNvPr id="34" name="Slide Number Placeholder 5"/>
          <p:cNvSpPr>
            <a:spLocks noGrp="1"/>
          </p:cNvSpPr>
          <p:nvPr>
            <p:ph type="sldNum" sz="quarter" idx="12"/>
          </p:nvPr>
        </p:nvSpPr>
        <p:spPr>
          <a:xfrm>
            <a:off x="22569633" y="712115"/>
            <a:ext cx="1065341" cy="730251"/>
          </a:xfrm>
        </p:spPr>
        <p:txBody>
          <a:bodyPr/>
          <a:lstStyle>
            <a:lvl1pPr algn="ctr">
              <a:defRPr sz="2400">
                <a:solidFill>
                  <a:schemeClr val="bg1"/>
                </a:solidFill>
                <a:latin typeface="Source Sans Pro ExtraLight"/>
                <a:cs typeface="Source Sans Pro ExtraLight"/>
              </a:defRPr>
            </a:lvl1pPr>
          </a:lstStyle>
          <a:p>
            <a:fld id="{9DF686B8-C880-FF40-96DC-14FF2413C34E}" type="slidenum">
              <a:rPr lang="en-US" smtClean="0"/>
              <a:pPr/>
              <a:t>‹#›</a:t>
            </a:fld>
            <a:endParaRPr lang="en-US" dirty="0"/>
          </a:p>
        </p:txBody>
      </p:sp>
    </p:spTree>
    <p:extLst>
      <p:ext uri="{BB962C8B-B14F-4D97-AF65-F5344CB8AC3E}">
        <p14:creationId xmlns:p14="http://schemas.microsoft.com/office/powerpoint/2010/main" val="295224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p:cTn id="7" dur="400" fill="hold"/>
                                        <p:tgtEl>
                                          <p:spTgt spid="18"/>
                                        </p:tgtEl>
                                        <p:attrNameLst>
                                          <p:attrName>ppt_w</p:attrName>
                                        </p:attrNameLst>
                                      </p:cBhvr>
                                      <p:tavLst>
                                        <p:tav tm="0">
                                          <p:val>
                                            <p:fltVal val="0"/>
                                          </p:val>
                                        </p:tav>
                                        <p:tav tm="100000">
                                          <p:val>
                                            <p:strVal val="#ppt_w"/>
                                          </p:val>
                                        </p:tav>
                                      </p:tavLst>
                                    </p:anim>
                                    <p:anim calcmode="lin" valueType="num">
                                      <p:cBhvr>
                                        <p:cTn id="8" dur="400" fill="hold"/>
                                        <p:tgtEl>
                                          <p:spTgt spid="18"/>
                                        </p:tgtEl>
                                        <p:attrNameLst>
                                          <p:attrName>ppt_h</p:attrName>
                                        </p:attrNameLst>
                                      </p:cBhvr>
                                      <p:tavLst>
                                        <p:tav tm="0">
                                          <p:val>
                                            <p:fltVal val="0"/>
                                          </p:val>
                                        </p:tav>
                                        <p:tav tm="100000">
                                          <p:val>
                                            <p:strVal val="#ppt_h"/>
                                          </p:val>
                                        </p:tav>
                                      </p:tavLst>
                                    </p:anim>
                                    <p:animEffect transition="in" filter="fade">
                                      <p:cBhvr>
                                        <p:cTn id="9" dur="400"/>
                                        <p:tgtEl>
                                          <p:spTgt spid="18"/>
                                        </p:tgtEl>
                                      </p:cBhvr>
                                    </p:animEffect>
                                  </p:childTnLst>
                                </p:cTn>
                              </p:par>
                            </p:childTnLst>
                          </p:cTn>
                        </p:par>
                        <p:par>
                          <p:cTn id="10" fill="hold">
                            <p:stCondLst>
                              <p:cond delay="4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27"/>
                                        </p:tgtEl>
                                        <p:attrNameLst>
                                          <p:attrName>style.visibility</p:attrName>
                                        </p:attrNameLst>
                                      </p:cBhvr>
                                      <p:to>
                                        <p:strVal val="visible"/>
                                      </p:to>
                                    </p:set>
                                    <p:anim calcmode="lin" valueType="num">
                                      <p:cBhvr>
                                        <p:cTn id="13" dur="400" fill="hold"/>
                                        <p:tgtEl>
                                          <p:spTgt spid="27"/>
                                        </p:tgtEl>
                                        <p:attrNameLst>
                                          <p:attrName>ppt_w</p:attrName>
                                        </p:attrNameLst>
                                      </p:cBhvr>
                                      <p:tavLst>
                                        <p:tav tm="0">
                                          <p:val>
                                            <p:fltVal val="0"/>
                                          </p:val>
                                        </p:tav>
                                        <p:tav tm="100000">
                                          <p:val>
                                            <p:strVal val="#ppt_w"/>
                                          </p:val>
                                        </p:tav>
                                      </p:tavLst>
                                    </p:anim>
                                    <p:anim calcmode="lin" valueType="num">
                                      <p:cBhvr>
                                        <p:cTn id="14" dur="400" fill="hold"/>
                                        <p:tgtEl>
                                          <p:spTgt spid="27"/>
                                        </p:tgtEl>
                                        <p:attrNameLst>
                                          <p:attrName>ppt_h</p:attrName>
                                        </p:attrNameLst>
                                      </p:cBhvr>
                                      <p:tavLst>
                                        <p:tav tm="0">
                                          <p:val>
                                            <p:fltVal val="0"/>
                                          </p:val>
                                        </p:tav>
                                        <p:tav tm="100000">
                                          <p:val>
                                            <p:strVal val="#ppt_h"/>
                                          </p:val>
                                        </p:tav>
                                      </p:tavLst>
                                    </p:anim>
                                    <p:animEffect transition="in" filter="fade">
                                      <p:cBhvr>
                                        <p:cTn id="15" dur="400"/>
                                        <p:tgtEl>
                                          <p:spTgt spid="27"/>
                                        </p:tgtEl>
                                      </p:cBhvr>
                                    </p:animEffect>
                                  </p:childTnLst>
                                </p:cTn>
                              </p:par>
                            </p:childTnLst>
                          </p:cTn>
                        </p:par>
                        <p:par>
                          <p:cTn id="16" fill="hold">
                            <p:stCondLst>
                              <p:cond delay="800"/>
                            </p:stCondLst>
                            <p:childTnLst>
                              <p:par>
                                <p:cTn id="17" presetID="5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28"/>
                                        </p:tgtEl>
                                        <p:attrNameLst>
                                          <p:attrName>style.visibility</p:attrName>
                                        </p:attrNameLst>
                                      </p:cBhvr>
                                      <p:to>
                                        <p:strVal val="visible"/>
                                      </p:to>
                                    </p:set>
                                    <p:anim calcmode="lin" valueType="num">
                                      <p:cBhvr>
                                        <p:cTn id="19" dur="400" fill="hold"/>
                                        <p:tgtEl>
                                          <p:spTgt spid="28"/>
                                        </p:tgtEl>
                                        <p:attrNameLst>
                                          <p:attrName>ppt_w</p:attrName>
                                        </p:attrNameLst>
                                      </p:cBhvr>
                                      <p:tavLst>
                                        <p:tav tm="0">
                                          <p:val>
                                            <p:fltVal val="0"/>
                                          </p:val>
                                        </p:tav>
                                        <p:tav tm="100000">
                                          <p:val>
                                            <p:strVal val="#ppt_w"/>
                                          </p:val>
                                        </p:tav>
                                      </p:tavLst>
                                    </p:anim>
                                    <p:anim calcmode="lin" valueType="num">
                                      <p:cBhvr>
                                        <p:cTn id="20" dur="400" fill="hold"/>
                                        <p:tgtEl>
                                          <p:spTgt spid="28"/>
                                        </p:tgtEl>
                                        <p:attrNameLst>
                                          <p:attrName>ppt_h</p:attrName>
                                        </p:attrNameLst>
                                      </p:cBhvr>
                                      <p:tavLst>
                                        <p:tav tm="0">
                                          <p:val>
                                            <p:fltVal val="0"/>
                                          </p:val>
                                        </p:tav>
                                        <p:tav tm="100000">
                                          <p:val>
                                            <p:strVal val="#ppt_h"/>
                                          </p:val>
                                        </p:tav>
                                      </p:tavLst>
                                    </p:anim>
                                    <p:animEffect transition="in" filter="fade">
                                      <p:cBhvr>
                                        <p:cTn id="21" dur="400"/>
                                        <p:tgtEl>
                                          <p:spTgt spid="28"/>
                                        </p:tgtEl>
                                      </p:cBhvr>
                                    </p:animEffect>
                                  </p:childTnLst>
                                </p:cTn>
                              </p:par>
                            </p:childTnLst>
                          </p:cTn>
                        </p:par>
                        <p:par>
                          <p:cTn id="22" fill="hold">
                            <p:stCondLst>
                              <p:cond delay="1200"/>
                            </p:stCondLst>
                            <p:childTnLst>
                              <p:par>
                                <p:cTn id="23" presetID="5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20"/>
                                        </p:tgtEl>
                                        <p:attrNameLst>
                                          <p:attrName>style.visibility</p:attrName>
                                        </p:attrNameLst>
                                      </p:cBhvr>
                                      <p:to>
                                        <p:strVal val="visible"/>
                                      </p:to>
                                    </p:set>
                                    <p:anim calcmode="lin" valueType="num">
                                      <p:cBhvr>
                                        <p:cTn id="25" dur="400" fill="hold"/>
                                        <p:tgtEl>
                                          <p:spTgt spid="20"/>
                                        </p:tgtEl>
                                        <p:attrNameLst>
                                          <p:attrName>ppt_w</p:attrName>
                                        </p:attrNameLst>
                                      </p:cBhvr>
                                      <p:tavLst>
                                        <p:tav tm="0">
                                          <p:val>
                                            <p:fltVal val="0"/>
                                          </p:val>
                                        </p:tav>
                                        <p:tav tm="100000">
                                          <p:val>
                                            <p:strVal val="#ppt_w"/>
                                          </p:val>
                                        </p:tav>
                                      </p:tavLst>
                                    </p:anim>
                                    <p:anim calcmode="lin" valueType="num">
                                      <p:cBhvr>
                                        <p:cTn id="26" dur="400" fill="hold"/>
                                        <p:tgtEl>
                                          <p:spTgt spid="20"/>
                                        </p:tgtEl>
                                        <p:attrNameLst>
                                          <p:attrName>ppt_h</p:attrName>
                                        </p:attrNameLst>
                                      </p:cBhvr>
                                      <p:tavLst>
                                        <p:tav tm="0">
                                          <p:val>
                                            <p:fltVal val="0"/>
                                          </p:val>
                                        </p:tav>
                                        <p:tav tm="100000">
                                          <p:val>
                                            <p:strVal val="#ppt_h"/>
                                          </p:val>
                                        </p:tav>
                                      </p:tavLst>
                                    </p:anim>
                                    <p:animEffect transition="in" filter="fade">
                                      <p:cBhvr>
                                        <p:cTn id="27" dur="400"/>
                                        <p:tgtEl>
                                          <p:spTgt spid="20"/>
                                        </p:tgtEl>
                                      </p:cBhvr>
                                    </p:animEffect>
                                  </p:childTnLst>
                                </p:cTn>
                              </p:par>
                            </p:childTnLst>
                          </p:cTn>
                        </p:par>
                        <p:par>
                          <p:cTn id="28" fill="hold">
                            <p:stCondLst>
                              <p:cond delay="1600"/>
                            </p:stCondLst>
                            <p:childTnLst>
                              <p:par>
                                <p:cTn id="29" presetID="53" presetClass="entr" presetSubtype="16" fill="hold" grpId="0" nodeType="afterEffect" nodePh="1">
                                  <p:stCondLst>
                                    <p:cond delay="0"/>
                                  </p:stCondLst>
                                  <p:endCondLst>
                                    <p:cond evt="begin" delay="0">
                                      <p:tn val="29"/>
                                    </p:cond>
                                  </p:endCondLst>
                                  <p:childTnLst>
                                    <p:set>
                                      <p:cBhvr>
                                        <p:cTn id="30" dur="1" fill="hold">
                                          <p:stCondLst>
                                            <p:cond delay="0"/>
                                          </p:stCondLst>
                                        </p:cTn>
                                        <p:tgtEl>
                                          <p:spTgt spid="29"/>
                                        </p:tgtEl>
                                        <p:attrNameLst>
                                          <p:attrName>style.visibility</p:attrName>
                                        </p:attrNameLst>
                                      </p:cBhvr>
                                      <p:to>
                                        <p:strVal val="visible"/>
                                      </p:to>
                                    </p:set>
                                    <p:anim calcmode="lin" valueType="num">
                                      <p:cBhvr>
                                        <p:cTn id="31" dur="400" fill="hold"/>
                                        <p:tgtEl>
                                          <p:spTgt spid="29"/>
                                        </p:tgtEl>
                                        <p:attrNameLst>
                                          <p:attrName>ppt_w</p:attrName>
                                        </p:attrNameLst>
                                      </p:cBhvr>
                                      <p:tavLst>
                                        <p:tav tm="0">
                                          <p:val>
                                            <p:fltVal val="0"/>
                                          </p:val>
                                        </p:tav>
                                        <p:tav tm="100000">
                                          <p:val>
                                            <p:strVal val="#ppt_w"/>
                                          </p:val>
                                        </p:tav>
                                      </p:tavLst>
                                    </p:anim>
                                    <p:anim calcmode="lin" valueType="num">
                                      <p:cBhvr>
                                        <p:cTn id="32" dur="400" fill="hold"/>
                                        <p:tgtEl>
                                          <p:spTgt spid="29"/>
                                        </p:tgtEl>
                                        <p:attrNameLst>
                                          <p:attrName>ppt_h</p:attrName>
                                        </p:attrNameLst>
                                      </p:cBhvr>
                                      <p:tavLst>
                                        <p:tav tm="0">
                                          <p:val>
                                            <p:fltVal val="0"/>
                                          </p:val>
                                        </p:tav>
                                        <p:tav tm="100000">
                                          <p:val>
                                            <p:strVal val="#ppt_h"/>
                                          </p:val>
                                        </p:tav>
                                      </p:tavLst>
                                    </p:anim>
                                    <p:animEffect transition="in" filter="fade">
                                      <p:cBhvr>
                                        <p:cTn id="33" dur="400"/>
                                        <p:tgtEl>
                                          <p:spTgt spid="29"/>
                                        </p:tgtEl>
                                      </p:cBhvr>
                                    </p:animEffect>
                                  </p:childTnLst>
                                </p:cTn>
                              </p:par>
                            </p:childTnLst>
                          </p:cTn>
                        </p:par>
                        <p:par>
                          <p:cTn id="34" fill="hold">
                            <p:stCondLst>
                              <p:cond delay="2000"/>
                            </p:stCondLst>
                            <p:childTnLst>
                              <p:par>
                                <p:cTn id="35" presetID="53" presetClass="entr" presetSubtype="16" fill="hold" grpId="0" nodeType="afterEffect" nodePh="1">
                                  <p:stCondLst>
                                    <p:cond delay="0"/>
                                  </p:stCondLst>
                                  <p:endCondLst>
                                    <p:cond evt="begin" delay="0">
                                      <p:tn val="35"/>
                                    </p:cond>
                                  </p:endCondLst>
                                  <p:childTnLst>
                                    <p:set>
                                      <p:cBhvr>
                                        <p:cTn id="36" dur="1" fill="hold">
                                          <p:stCondLst>
                                            <p:cond delay="0"/>
                                          </p:stCondLst>
                                        </p:cTn>
                                        <p:tgtEl>
                                          <p:spTgt spid="26"/>
                                        </p:tgtEl>
                                        <p:attrNameLst>
                                          <p:attrName>style.visibility</p:attrName>
                                        </p:attrNameLst>
                                      </p:cBhvr>
                                      <p:to>
                                        <p:strVal val="visible"/>
                                      </p:to>
                                    </p:set>
                                    <p:anim calcmode="lin" valueType="num">
                                      <p:cBhvr>
                                        <p:cTn id="37" dur="400" fill="hold"/>
                                        <p:tgtEl>
                                          <p:spTgt spid="26"/>
                                        </p:tgtEl>
                                        <p:attrNameLst>
                                          <p:attrName>ppt_w</p:attrName>
                                        </p:attrNameLst>
                                      </p:cBhvr>
                                      <p:tavLst>
                                        <p:tav tm="0">
                                          <p:val>
                                            <p:fltVal val="0"/>
                                          </p:val>
                                        </p:tav>
                                        <p:tav tm="100000">
                                          <p:val>
                                            <p:strVal val="#ppt_w"/>
                                          </p:val>
                                        </p:tav>
                                      </p:tavLst>
                                    </p:anim>
                                    <p:anim calcmode="lin" valueType="num">
                                      <p:cBhvr>
                                        <p:cTn id="38" dur="400" fill="hold"/>
                                        <p:tgtEl>
                                          <p:spTgt spid="26"/>
                                        </p:tgtEl>
                                        <p:attrNameLst>
                                          <p:attrName>ppt_h</p:attrName>
                                        </p:attrNameLst>
                                      </p:cBhvr>
                                      <p:tavLst>
                                        <p:tav tm="0">
                                          <p:val>
                                            <p:fltVal val="0"/>
                                          </p:val>
                                        </p:tav>
                                        <p:tav tm="100000">
                                          <p:val>
                                            <p:strVal val="#ppt_h"/>
                                          </p:val>
                                        </p:tav>
                                      </p:tavLst>
                                    </p:anim>
                                    <p:animEffect transition="in" filter="fade">
                                      <p:cBhvr>
                                        <p:cTn id="39" dur="400"/>
                                        <p:tgtEl>
                                          <p:spTgt spid="26"/>
                                        </p:tgtEl>
                                      </p:cBhvr>
                                    </p:animEffect>
                                  </p:childTnLst>
                                </p:cTn>
                              </p:par>
                            </p:childTnLst>
                          </p:cTn>
                        </p:par>
                        <p:par>
                          <p:cTn id="40" fill="hold">
                            <p:stCondLst>
                              <p:cond delay="24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30"/>
                                        </p:tgtEl>
                                        <p:attrNameLst>
                                          <p:attrName>style.visibility</p:attrName>
                                        </p:attrNameLst>
                                      </p:cBhvr>
                                      <p:to>
                                        <p:strVal val="visible"/>
                                      </p:to>
                                    </p:set>
                                    <p:anim calcmode="lin" valueType="num">
                                      <p:cBhvr>
                                        <p:cTn id="43" dur="400" fill="hold"/>
                                        <p:tgtEl>
                                          <p:spTgt spid="30"/>
                                        </p:tgtEl>
                                        <p:attrNameLst>
                                          <p:attrName>ppt_w</p:attrName>
                                        </p:attrNameLst>
                                      </p:cBhvr>
                                      <p:tavLst>
                                        <p:tav tm="0">
                                          <p:val>
                                            <p:fltVal val="0"/>
                                          </p:val>
                                        </p:tav>
                                        <p:tav tm="100000">
                                          <p:val>
                                            <p:strVal val="#ppt_w"/>
                                          </p:val>
                                        </p:tav>
                                      </p:tavLst>
                                    </p:anim>
                                    <p:anim calcmode="lin" valueType="num">
                                      <p:cBhvr>
                                        <p:cTn id="44" dur="400" fill="hold"/>
                                        <p:tgtEl>
                                          <p:spTgt spid="30"/>
                                        </p:tgtEl>
                                        <p:attrNameLst>
                                          <p:attrName>ppt_h</p:attrName>
                                        </p:attrNameLst>
                                      </p:cBhvr>
                                      <p:tavLst>
                                        <p:tav tm="0">
                                          <p:val>
                                            <p:fltVal val="0"/>
                                          </p:val>
                                        </p:tav>
                                        <p:tav tm="100000">
                                          <p:val>
                                            <p:strVal val="#ppt_h"/>
                                          </p:val>
                                        </p:tav>
                                      </p:tavLst>
                                    </p:anim>
                                    <p:animEffect transition="in" filter="fade">
                                      <p:cBhvr>
                                        <p:cTn id="45" dur="400"/>
                                        <p:tgtEl>
                                          <p:spTgt spid="30"/>
                                        </p:tgtEl>
                                      </p:cBhvr>
                                    </p:animEffect>
                                  </p:childTnLst>
                                </p:cTn>
                              </p:par>
                            </p:childTnLst>
                          </p:cTn>
                        </p:par>
                        <p:par>
                          <p:cTn id="46" fill="hold">
                            <p:stCondLst>
                              <p:cond delay="2800"/>
                            </p:stCondLst>
                            <p:childTnLst>
                              <p:par>
                                <p:cTn id="47" presetID="53" presetClass="entr" presetSubtype="16" fill="hold" grpId="0" nodeType="afterEffect" nodePh="1">
                                  <p:stCondLst>
                                    <p:cond delay="0"/>
                                  </p:stCondLst>
                                  <p:endCondLst>
                                    <p:cond evt="begin" delay="0">
                                      <p:tn val="47"/>
                                    </p:cond>
                                  </p:endCondLst>
                                  <p:childTnLst>
                                    <p:set>
                                      <p:cBhvr>
                                        <p:cTn id="48" dur="1" fill="hold">
                                          <p:stCondLst>
                                            <p:cond delay="0"/>
                                          </p:stCondLst>
                                        </p:cTn>
                                        <p:tgtEl>
                                          <p:spTgt spid="32"/>
                                        </p:tgtEl>
                                        <p:attrNameLst>
                                          <p:attrName>style.visibility</p:attrName>
                                        </p:attrNameLst>
                                      </p:cBhvr>
                                      <p:to>
                                        <p:strVal val="visible"/>
                                      </p:to>
                                    </p:set>
                                    <p:anim calcmode="lin" valueType="num">
                                      <p:cBhvr>
                                        <p:cTn id="49" dur="400" fill="hold"/>
                                        <p:tgtEl>
                                          <p:spTgt spid="32"/>
                                        </p:tgtEl>
                                        <p:attrNameLst>
                                          <p:attrName>ppt_w</p:attrName>
                                        </p:attrNameLst>
                                      </p:cBhvr>
                                      <p:tavLst>
                                        <p:tav tm="0">
                                          <p:val>
                                            <p:fltVal val="0"/>
                                          </p:val>
                                        </p:tav>
                                        <p:tav tm="100000">
                                          <p:val>
                                            <p:strVal val="#ppt_w"/>
                                          </p:val>
                                        </p:tav>
                                      </p:tavLst>
                                    </p:anim>
                                    <p:anim calcmode="lin" valueType="num">
                                      <p:cBhvr>
                                        <p:cTn id="50" dur="400" fill="hold"/>
                                        <p:tgtEl>
                                          <p:spTgt spid="32"/>
                                        </p:tgtEl>
                                        <p:attrNameLst>
                                          <p:attrName>ppt_h</p:attrName>
                                        </p:attrNameLst>
                                      </p:cBhvr>
                                      <p:tavLst>
                                        <p:tav tm="0">
                                          <p:val>
                                            <p:fltVal val="0"/>
                                          </p:val>
                                        </p:tav>
                                        <p:tav tm="100000">
                                          <p:val>
                                            <p:strVal val="#ppt_h"/>
                                          </p:val>
                                        </p:tav>
                                      </p:tavLst>
                                    </p:anim>
                                    <p:animEffect transition="in" filter="fade">
                                      <p:cBhvr>
                                        <p:cTn id="51" dur="4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6" grpId="0"/>
      <p:bldP spid="27" grpId="0"/>
      <p:bldP spid="28" grpId="0"/>
      <p:bldP spid="29" grpId="0"/>
      <p:bldP spid="30" grpId="0"/>
      <p:bldP spid="32"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Phone 6 3x">
    <p:spTree>
      <p:nvGrpSpPr>
        <p:cNvPr id="1" name=""/>
        <p:cNvGrpSpPr/>
        <p:nvPr/>
      </p:nvGrpSpPr>
      <p:grpSpPr>
        <a:xfrm>
          <a:off x="0" y="0"/>
          <a:ext cx="0" cy="0"/>
          <a:chOff x="0" y="0"/>
          <a:chExt cx="0" cy="0"/>
        </a:xfrm>
      </p:grpSpPr>
      <p:sp>
        <p:nvSpPr>
          <p:cNvPr id="27" name="Picture Placeholder 16"/>
          <p:cNvSpPr>
            <a:spLocks noGrp="1"/>
          </p:cNvSpPr>
          <p:nvPr>
            <p:ph type="pic" sz="quarter" idx="10"/>
          </p:nvPr>
        </p:nvSpPr>
        <p:spPr>
          <a:xfrm>
            <a:off x="10154400" y="4109362"/>
            <a:ext cx="4041624" cy="7163108"/>
          </a:xfrm>
        </p:spPr>
        <p:txBody>
          <a:bodyPr>
            <a:normAutofit/>
          </a:bodyPr>
          <a:lstStyle>
            <a:lvl1pPr marL="0" indent="0">
              <a:buNone/>
              <a:defRPr sz="1300"/>
            </a:lvl1pPr>
          </a:lstStyle>
          <a:p>
            <a:endParaRPr lang="en-US"/>
          </a:p>
        </p:txBody>
      </p:sp>
      <p:sp>
        <p:nvSpPr>
          <p:cNvPr id="29" name="Picture Placeholder 16"/>
          <p:cNvSpPr>
            <a:spLocks noGrp="1"/>
          </p:cNvSpPr>
          <p:nvPr>
            <p:ph type="pic" sz="quarter" idx="11"/>
          </p:nvPr>
        </p:nvSpPr>
        <p:spPr>
          <a:xfrm>
            <a:off x="7887078" y="5181600"/>
            <a:ext cx="2020509" cy="5029200"/>
          </a:xfrm>
        </p:spPr>
        <p:txBody>
          <a:bodyPr>
            <a:normAutofit/>
          </a:bodyPr>
          <a:lstStyle>
            <a:lvl1pPr marL="0" indent="0">
              <a:buNone/>
              <a:defRPr sz="1300"/>
            </a:lvl1pPr>
          </a:lstStyle>
          <a:p>
            <a:endParaRPr lang="en-US" dirty="0"/>
          </a:p>
        </p:txBody>
      </p:sp>
      <p:sp>
        <p:nvSpPr>
          <p:cNvPr id="31" name="Picture Placeholder 16"/>
          <p:cNvSpPr>
            <a:spLocks noGrp="1"/>
          </p:cNvSpPr>
          <p:nvPr>
            <p:ph type="pic" sz="quarter" idx="12"/>
          </p:nvPr>
        </p:nvSpPr>
        <p:spPr>
          <a:xfrm>
            <a:off x="14403387" y="5181600"/>
            <a:ext cx="2020509" cy="5029200"/>
          </a:xfrm>
        </p:spPr>
        <p:txBody>
          <a:bodyPr>
            <a:normAutofit/>
          </a:bodyPr>
          <a:lstStyle>
            <a:lvl1pPr marL="0" indent="0">
              <a:buNone/>
              <a:defRPr sz="1300"/>
            </a:lvl1pPr>
          </a:lstStyle>
          <a:p>
            <a:endParaRPr lang="en-US" dirty="0"/>
          </a:p>
        </p:txBody>
      </p:sp>
      <p:sp>
        <p:nvSpPr>
          <p:cNvPr id="8" name="Oval 7"/>
          <p:cNvSpPr>
            <a:spLocks noChangeAspect="1"/>
          </p:cNvSpPr>
          <p:nvPr userDrawn="1"/>
        </p:nvSpPr>
        <p:spPr>
          <a:xfrm>
            <a:off x="22764422" y="775128"/>
            <a:ext cx="690154" cy="69006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a:p>
        </p:txBody>
      </p:sp>
      <p:sp>
        <p:nvSpPr>
          <p:cNvPr id="9" name="Slide Number Placeholder 5"/>
          <p:cNvSpPr>
            <a:spLocks noGrp="1"/>
          </p:cNvSpPr>
          <p:nvPr>
            <p:ph type="sldNum" sz="quarter" idx="13"/>
          </p:nvPr>
        </p:nvSpPr>
        <p:spPr>
          <a:xfrm>
            <a:off x="22569633" y="712115"/>
            <a:ext cx="1065341" cy="730251"/>
          </a:xfrm>
        </p:spPr>
        <p:txBody>
          <a:bodyPr/>
          <a:lstStyle>
            <a:lvl1pPr algn="ctr">
              <a:defRPr sz="2400">
                <a:solidFill>
                  <a:schemeClr val="bg1"/>
                </a:solidFill>
                <a:latin typeface="Source Sans Pro ExtraLight"/>
                <a:cs typeface="Source Sans Pro ExtraLight"/>
              </a:defRPr>
            </a:lvl1pPr>
          </a:lstStyle>
          <a:p>
            <a:fld id="{9DF686B8-C880-FF40-96DC-14FF2413C34E}" type="slidenum">
              <a:rPr lang="en-US" smtClean="0"/>
              <a:pPr/>
              <a:t>‹#›</a:t>
            </a:fld>
            <a:endParaRPr lang="en-US" dirty="0"/>
          </a:p>
        </p:txBody>
      </p:sp>
    </p:spTree>
    <p:extLst>
      <p:ext uri="{BB962C8B-B14F-4D97-AF65-F5344CB8AC3E}">
        <p14:creationId xmlns:p14="http://schemas.microsoft.com/office/powerpoint/2010/main" val="247978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1"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1736389" cy="13716000"/>
          </a:xfrm>
        </p:spPr>
        <p:txBody>
          <a:bodyPr>
            <a:normAutofit/>
          </a:bodyPr>
          <a:lstStyle>
            <a:lvl1pPr>
              <a:defRPr sz="3600"/>
            </a:lvl1pPr>
          </a:lstStyle>
          <a:p>
            <a:endParaRPr lang="en-US"/>
          </a:p>
        </p:txBody>
      </p:sp>
      <p:sp>
        <p:nvSpPr>
          <p:cNvPr id="6" name="Oval 5"/>
          <p:cNvSpPr>
            <a:spLocks noChangeAspect="1"/>
          </p:cNvSpPr>
          <p:nvPr userDrawn="1"/>
        </p:nvSpPr>
        <p:spPr>
          <a:xfrm>
            <a:off x="22764422" y="775128"/>
            <a:ext cx="690154" cy="69006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a:p>
        </p:txBody>
      </p:sp>
      <p:sp>
        <p:nvSpPr>
          <p:cNvPr id="7" name="Slide Number Placeholder 5"/>
          <p:cNvSpPr>
            <a:spLocks noGrp="1"/>
          </p:cNvSpPr>
          <p:nvPr>
            <p:ph type="sldNum" sz="quarter" idx="12"/>
          </p:nvPr>
        </p:nvSpPr>
        <p:spPr>
          <a:xfrm>
            <a:off x="22569633" y="712115"/>
            <a:ext cx="1065341" cy="730251"/>
          </a:xfrm>
        </p:spPr>
        <p:txBody>
          <a:bodyPr/>
          <a:lstStyle>
            <a:lvl1pPr algn="ctr">
              <a:defRPr sz="2400">
                <a:solidFill>
                  <a:schemeClr val="bg1"/>
                </a:solidFill>
                <a:latin typeface="Source Sans Pro ExtraLight"/>
                <a:cs typeface="Source Sans Pro ExtraLight"/>
              </a:defRPr>
            </a:lvl1pPr>
          </a:lstStyle>
          <a:p>
            <a:fld id="{9DF686B8-C880-FF40-96DC-14FF2413C34E}" type="slidenum">
              <a:rPr lang="en-US" smtClean="0"/>
              <a:pPr/>
              <a:t>‹#›</a:t>
            </a:fld>
            <a:endParaRPr lang="en-US" dirty="0"/>
          </a:p>
        </p:txBody>
      </p:sp>
    </p:spTree>
    <p:extLst>
      <p:ext uri="{BB962C8B-B14F-4D97-AF65-F5344CB8AC3E}">
        <p14:creationId xmlns:p14="http://schemas.microsoft.com/office/powerpoint/2010/main" val="329659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7"/>
            <a:ext cx="21948458" cy="2286000"/>
          </a:xfrm>
          <a:prstGeom prst="rect">
            <a:avLst/>
          </a:prstGeom>
        </p:spPr>
        <p:txBody>
          <a:bodyPr vert="horz" lIns="243852" tIns="121926" rIns="243852" bIns="121926"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19359" y="3200403"/>
            <a:ext cx="21948458" cy="9051925"/>
          </a:xfrm>
          <a:prstGeom prst="rect">
            <a:avLst/>
          </a:prstGeom>
        </p:spPr>
        <p:txBody>
          <a:bodyPr vert="horz" lIns="243852" tIns="121926" rIns="243852" bIns="12192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19359" y="12712701"/>
            <a:ext cx="5690341" cy="730251"/>
          </a:xfrm>
          <a:prstGeom prst="rect">
            <a:avLst/>
          </a:prstGeom>
        </p:spPr>
        <p:txBody>
          <a:bodyPr vert="horz" lIns="243852" tIns="121926" rIns="243852" bIns="121926" rtlCol="0" anchor="ctr"/>
          <a:lstStyle>
            <a:lvl1pPr algn="l">
              <a:defRPr sz="3200">
                <a:solidFill>
                  <a:schemeClr val="tx1">
                    <a:tint val="75000"/>
                  </a:schemeClr>
                </a:solidFill>
                <a:latin typeface="Source Sans Pro"/>
                <a:cs typeface="Source Sans Pro"/>
              </a:defRPr>
            </a:lvl1pPr>
          </a:lstStyle>
          <a:p>
            <a:endParaRPr lang="en-US"/>
          </a:p>
        </p:txBody>
      </p:sp>
      <p:sp>
        <p:nvSpPr>
          <p:cNvPr id="5" name="Footer Placeholder 4"/>
          <p:cNvSpPr>
            <a:spLocks noGrp="1"/>
          </p:cNvSpPr>
          <p:nvPr>
            <p:ph type="ftr" sz="quarter" idx="3"/>
          </p:nvPr>
        </p:nvSpPr>
        <p:spPr>
          <a:xfrm>
            <a:off x="8332285" y="12712701"/>
            <a:ext cx="7722605" cy="730251"/>
          </a:xfrm>
          <a:prstGeom prst="rect">
            <a:avLst/>
          </a:prstGeom>
        </p:spPr>
        <p:txBody>
          <a:bodyPr vert="horz" lIns="243852" tIns="121926" rIns="243852" bIns="121926" rtlCol="0" anchor="ctr"/>
          <a:lstStyle>
            <a:lvl1pPr algn="ctr">
              <a:defRPr sz="3200">
                <a:solidFill>
                  <a:schemeClr val="tx1">
                    <a:tint val="75000"/>
                  </a:schemeClr>
                </a:solidFill>
                <a:latin typeface="Source Sans Pro"/>
                <a:cs typeface="Source Sans Pro"/>
              </a:defRPr>
            </a:lvl1pPr>
          </a:lstStyle>
          <a:p>
            <a:endParaRPr lang="en-US"/>
          </a:p>
        </p:txBody>
      </p:sp>
      <p:sp>
        <p:nvSpPr>
          <p:cNvPr id="6" name="Slide Number Placeholder 5"/>
          <p:cNvSpPr>
            <a:spLocks noGrp="1"/>
          </p:cNvSpPr>
          <p:nvPr>
            <p:ph type="sldNum" sz="quarter" idx="4"/>
          </p:nvPr>
        </p:nvSpPr>
        <p:spPr>
          <a:xfrm>
            <a:off x="17477475" y="12712701"/>
            <a:ext cx="5690341" cy="730251"/>
          </a:xfrm>
          <a:prstGeom prst="rect">
            <a:avLst/>
          </a:prstGeom>
        </p:spPr>
        <p:txBody>
          <a:bodyPr vert="horz" lIns="243852" tIns="121926" rIns="243852" bIns="121926" rtlCol="0" anchor="ctr"/>
          <a:lstStyle>
            <a:lvl1pPr algn="r">
              <a:defRPr sz="3200">
                <a:solidFill>
                  <a:schemeClr val="tx1">
                    <a:tint val="75000"/>
                  </a:schemeClr>
                </a:solidFill>
                <a:latin typeface="Source Sans Pro"/>
                <a:cs typeface="Source Sans Pro"/>
              </a:defRPr>
            </a:lvl1pPr>
          </a:lstStyle>
          <a:p>
            <a:fld id="{9DF686B8-C880-FF40-96DC-14FF2413C34E}" type="slidenum">
              <a:rPr lang="en-US" smtClean="0"/>
              <a:pPr/>
              <a:t>‹#›</a:t>
            </a:fld>
            <a:endParaRPr lang="en-US"/>
          </a:p>
        </p:txBody>
      </p:sp>
    </p:spTree>
    <p:extLst>
      <p:ext uri="{BB962C8B-B14F-4D97-AF65-F5344CB8AC3E}">
        <p14:creationId xmlns:p14="http://schemas.microsoft.com/office/powerpoint/2010/main" val="429037045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49" r:id="rId3"/>
    <p:sldLayoutId id="2147483661" r:id="rId4"/>
    <p:sldLayoutId id="2147483662" r:id="rId5"/>
    <p:sldLayoutId id="2147483663" r:id="rId6"/>
    <p:sldLayoutId id="2147483669" r:id="rId7"/>
    <p:sldLayoutId id="2147483721" r:id="rId8"/>
    <p:sldLayoutId id="2147483679" r:id="rId9"/>
    <p:sldLayoutId id="2147483682" r:id="rId10"/>
    <p:sldLayoutId id="2147483686"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hf hdr="0" ftr="0" dt="0"/>
  <p:txStyles>
    <p:titleStyle>
      <a:lvl1pPr algn="ctr" defTabSz="1219261" rtl="0" eaLnBrk="1" latinLnBrk="0" hangingPunct="1">
        <a:spcBef>
          <a:spcPct val="0"/>
        </a:spcBef>
        <a:buNone/>
        <a:defRPr sz="7500" kern="1200">
          <a:solidFill>
            <a:schemeClr val="bg2"/>
          </a:solidFill>
          <a:latin typeface="Source Sans Pro ExtraLight"/>
          <a:ea typeface="+mj-ea"/>
          <a:cs typeface="Source Sans Pro ExtraLight"/>
        </a:defRPr>
      </a:lvl1pPr>
    </p:titleStyle>
    <p:bodyStyle>
      <a:lvl1pPr marL="0" indent="0" algn="l" defTabSz="1219261" rtl="0" eaLnBrk="1" latinLnBrk="0" hangingPunct="1">
        <a:spcBef>
          <a:spcPct val="20000"/>
        </a:spcBef>
        <a:buFont typeface="Arial"/>
        <a:buNone/>
        <a:defRPr sz="6400" kern="1200">
          <a:solidFill>
            <a:schemeClr val="tx2"/>
          </a:solidFill>
          <a:latin typeface="Source Sans Pro ExtraLight"/>
          <a:ea typeface="+mn-ea"/>
          <a:cs typeface="Source Sans Pro ExtraLight"/>
        </a:defRPr>
      </a:lvl1pPr>
      <a:lvl2pPr marL="1219261" indent="0" algn="l" defTabSz="1219261" rtl="0" eaLnBrk="1" latinLnBrk="0" hangingPunct="1">
        <a:spcBef>
          <a:spcPct val="20000"/>
        </a:spcBef>
        <a:buFont typeface="Arial"/>
        <a:buNone/>
        <a:defRPr sz="4800" kern="1200">
          <a:solidFill>
            <a:schemeClr val="tx2"/>
          </a:solidFill>
          <a:latin typeface="Source Sans Pro ExtraLight"/>
          <a:ea typeface="+mn-ea"/>
          <a:cs typeface="Source Sans Pro ExtraLight"/>
        </a:defRPr>
      </a:lvl2pPr>
      <a:lvl3pPr marL="2438522" indent="0" algn="l" defTabSz="1219261" rtl="0" eaLnBrk="1" latinLnBrk="0" hangingPunct="1">
        <a:spcBef>
          <a:spcPct val="20000"/>
        </a:spcBef>
        <a:buFont typeface="Arial"/>
        <a:buNone/>
        <a:defRPr sz="4300" kern="1200">
          <a:solidFill>
            <a:schemeClr val="tx2"/>
          </a:solidFill>
          <a:latin typeface="Source Sans Pro ExtraLight"/>
          <a:ea typeface="+mn-ea"/>
          <a:cs typeface="Source Sans Pro ExtraLight"/>
        </a:defRPr>
      </a:lvl3pPr>
      <a:lvl4pPr marL="3657783" indent="0" algn="l" defTabSz="1219261" rtl="0" eaLnBrk="1" latinLnBrk="0" hangingPunct="1">
        <a:spcBef>
          <a:spcPct val="20000"/>
        </a:spcBef>
        <a:buFont typeface="Arial"/>
        <a:buNone/>
        <a:defRPr sz="3700" kern="1200">
          <a:solidFill>
            <a:schemeClr val="tx2"/>
          </a:solidFill>
          <a:latin typeface="Source Sans Pro ExtraLight"/>
          <a:ea typeface="+mn-ea"/>
          <a:cs typeface="Source Sans Pro ExtraLight"/>
        </a:defRPr>
      </a:lvl4pPr>
      <a:lvl5pPr marL="4877044" indent="0" algn="l" defTabSz="1219261" rtl="0" eaLnBrk="1" latinLnBrk="0" hangingPunct="1">
        <a:spcBef>
          <a:spcPct val="20000"/>
        </a:spcBef>
        <a:buFont typeface="Arial"/>
        <a:buNone/>
        <a:defRPr sz="3700" kern="1200">
          <a:solidFill>
            <a:schemeClr val="tx2"/>
          </a:solidFill>
          <a:latin typeface="Source Sans Pro ExtraLight"/>
          <a:ea typeface="+mn-ea"/>
          <a:cs typeface="Source Sans Pro ExtraLight"/>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p:bodyStyle>
    <p:other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jpg"/><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www.planet-ride.com/" TargetMode="External"/><Relationship Id="rId4" Type="http://schemas.openxmlformats.org/officeDocument/2006/relationships/hyperlink" Target="https://fr.linkedin.com/in/baptiste-frerot-60a66932" TargetMode="External"/><Relationship Id="rId5" Type="http://schemas.openxmlformats.org/officeDocument/2006/relationships/hyperlink" Target="https://twitter.com/Baptiste_Frerot" TargetMode="External"/><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8.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hyperlink" Target="http://sebastienbourguignon.wordpress.com" TargetMode="External"/><Relationship Id="rId3" Type="http://schemas.openxmlformats.org/officeDocument/2006/relationships/hyperlink" Target="http://monmasteradauphine.wordpress.com" TargetMode="External"/><Relationship Id="rId4" Type="http://schemas.openxmlformats.org/officeDocument/2006/relationships/hyperlink" Target="https://twitter.com/sebbourguignon" TargetMode="External"/><Relationship Id="rId5" Type="http://schemas.openxmlformats.org/officeDocument/2006/relationships/hyperlink" Target="http://www.sebastien-bourguignon.fr" TargetMode="External"/><Relationship Id="rId6" Type="http://schemas.openxmlformats.org/officeDocument/2006/relationships/hyperlink" Target="https://fr.linkedin.com/in/sebastienbourguignon" TargetMode="External"/><Relationship Id="rId7" Type="http://schemas.openxmlformats.org/officeDocument/2006/relationships/hyperlink" Target="http://fr.slideshare.net/SbastienBourguignon" TargetMode="External"/><Relationship Id="rId8" Type="http://schemas.openxmlformats.org/officeDocument/2006/relationships/hyperlink" Target="https://plus.google.com/u/0/+S%C3%A9bastienBourguignon" TargetMode="External"/><Relationship Id="rId9" Type="http://schemas.openxmlformats.org/officeDocument/2006/relationships/image" Target="../media/image9.png"/><Relationship Id="rId10"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76810 (2).jpg"/>
          <p:cNvPicPr>
            <a:picLocks noGrp="1" noChangeAspect="1"/>
          </p:cNvPicPr>
          <p:nvPr>
            <p:ph type="pic" sz="quarter" idx="10"/>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t="7818" b="7818"/>
          <a:stretch>
            <a:fillRect/>
          </a:stretch>
        </p:blipFill>
        <p:spPr/>
      </p:pic>
      <p:sp>
        <p:nvSpPr>
          <p:cNvPr id="16" name="Rectangle 15"/>
          <p:cNvSpPr/>
          <p:nvPr/>
        </p:nvSpPr>
        <p:spPr>
          <a:xfrm>
            <a:off x="-1" y="-23492"/>
            <a:ext cx="24387176" cy="13750206"/>
          </a:xfrm>
          <a:prstGeom prst="rect">
            <a:avLst/>
          </a:prstGeom>
          <a:gradFill flip="none" rotWithShape="1">
            <a:gsLst>
              <a:gs pos="33000">
                <a:schemeClr val="accent1">
                  <a:lumMod val="75000"/>
                  <a:alpha val="84000"/>
                </a:schemeClr>
              </a:gs>
              <a:gs pos="100000">
                <a:schemeClr val="accent2">
                  <a:alpha val="84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600507" y="4235451"/>
            <a:ext cx="11231880" cy="2940051"/>
          </a:xfrm>
          <a:prstGeom prst="rect">
            <a:avLst/>
          </a:prstGeom>
          <a:no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ounded Rectangle 1"/>
          <p:cNvSpPr/>
          <p:nvPr/>
        </p:nvSpPr>
        <p:spPr>
          <a:xfrm>
            <a:off x="11104375" y="-1371600"/>
            <a:ext cx="2178424" cy="5029200"/>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Freeform 29"/>
          <p:cNvSpPr>
            <a:spLocks noChangeArrowheads="1"/>
          </p:cNvSpPr>
          <p:nvPr/>
        </p:nvSpPr>
        <p:spPr bwMode="auto">
          <a:xfrm>
            <a:off x="11507789" y="1676400"/>
            <a:ext cx="1371598" cy="1425918"/>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bg1"/>
          </a:solidFill>
          <a:ln>
            <a:noFill/>
          </a:ln>
          <a:effectLst/>
          <a:extLst/>
        </p:spPr>
        <p:txBody>
          <a:bodyPr wrap="none" anchor="ctr"/>
          <a:lstStyle/>
          <a:p>
            <a:endParaRPr lang="en-US" dirty="0"/>
          </a:p>
        </p:txBody>
      </p:sp>
      <p:cxnSp>
        <p:nvCxnSpPr>
          <p:cNvPr id="10" name="Connecteur droit 9"/>
          <p:cNvCxnSpPr/>
          <p:nvPr/>
        </p:nvCxnSpPr>
        <p:spPr>
          <a:xfrm>
            <a:off x="17070387" y="12039600"/>
            <a:ext cx="0" cy="1480056"/>
          </a:xfrm>
          <a:prstGeom prst="line">
            <a:avLst/>
          </a:prstGeom>
          <a:ln w="44450">
            <a:solidFill>
              <a:srgbClr val="1E3553"/>
            </a:solidFill>
          </a:ln>
          <a:effectLst/>
        </p:spPr>
        <p:style>
          <a:lnRef idx="2">
            <a:schemeClr val="accent1"/>
          </a:lnRef>
          <a:fillRef idx="0">
            <a:schemeClr val="accent1"/>
          </a:fillRef>
          <a:effectRef idx="1">
            <a:schemeClr val="accent1"/>
          </a:effectRef>
          <a:fontRef idx="minor">
            <a:schemeClr val="tx1"/>
          </a:fontRef>
        </p:style>
      </p:cxnSp>
      <p:sp>
        <p:nvSpPr>
          <p:cNvPr id="11" name="ZoneTexte 10"/>
          <p:cNvSpPr txBox="1"/>
          <p:nvPr/>
        </p:nvSpPr>
        <p:spPr>
          <a:xfrm>
            <a:off x="17141697" y="12477680"/>
            <a:ext cx="7243890" cy="584776"/>
          </a:xfrm>
          <a:prstGeom prst="rect">
            <a:avLst/>
          </a:prstGeom>
          <a:noFill/>
        </p:spPr>
        <p:txBody>
          <a:bodyPr wrap="none" rtlCol="0">
            <a:spAutoFit/>
          </a:bodyPr>
          <a:lstStyle/>
          <a:p>
            <a:r>
              <a:rPr lang="fr-FR" sz="3200" dirty="0" smtClean="0">
                <a:solidFill>
                  <a:schemeClr val="bg1"/>
                </a:solidFill>
              </a:rPr>
              <a:t>Portrait réalisé par </a:t>
            </a:r>
            <a:r>
              <a:rPr lang="fr-FR" sz="3200" dirty="0" smtClean="0">
                <a:solidFill>
                  <a:srgbClr val="1E3553"/>
                </a:solidFill>
              </a:rPr>
              <a:t>Sébastien Bourguignon</a:t>
            </a:r>
            <a:endParaRPr lang="fr-FR" sz="3200" dirty="0">
              <a:solidFill>
                <a:srgbClr val="1E3553"/>
              </a:solidFill>
            </a:endParaRPr>
          </a:p>
        </p:txBody>
      </p:sp>
      <p:sp>
        <p:nvSpPr>
          <p:cNvPr id="17" name="ZoneTexte 16"/>
          <p:cNvSpPr txBox="1"/>
          <p:nvPr/>
        </p:nvSpPr>
        <p:spPr>
          <a:xfrm>
            <a:off x="60715" y="-609600"/>
            <a:ext cx="4817996" cy="3770263"/>
          </a:xfrm>
          <a:prstGeom prst="rect">
            <a:avLst/>
          </a:prstGeom>
          <a:noFill/>
        </p:spPr>
        <p:txBody>
          <a:bodyPr wrap="none" rtlCol="0">
            <a:spAutoFit/>
          </a:bodyPr>
          <a:lstStyle/>
          <a:p>
            <a:pPr algn="ctr"/>
            <a:r>
              <a:rPr lang="fr-FR" sz="23900" b="1" dirty="0" smtClean="0">
                <a:solidFill>
                  <a:srgbClr val="2D7CBE"/>
                </a:solidFill>
              </a:rPr>
              <a:t>#</a:t>
            </a:r>
            <a:r>
              <a:rPr lang="fr-FR" sz="23900" b="1" dirty="0" smtClean="0">
                <a:solidFill>
                  <a:srgbClr val="2D7CBE"/>
                </a:solidFill>
              </a:rPr>
              <a:t>44</a:t>
            </a:r>
            <a:endParaRPr lang="fr-FR" sz="23900" b="1" dirty="0">
              <a:solidFill>
                <a:srgbClr val="2D7CBE"/>
              </a:solidFill>
            </a:endParaRPr>
          </a:p>
        </p:txBody>
      </p:sp>
      <p:sp>
        <p:nvSpPr>
          <p:cNvPr id="18" name="Subtitle 2"/>
          <p:cNvSpPr txBox="1">
            <a:spLocks/>
          </p:cNvSpPr>
          <p:nvPr/>
        </p:nvSpPr>
        <p:spPr>
          <a:xfrm>
            <a:off x="7469187" y="7283668"/>
            <a:ext cx="9319535" cy="1105808"/>
          </a:xfrm>
          <a:prstGeom prst="rect">
            <a:avLst/>
          </a:prstGeom>
        </p:spPr>
        <p:txBody>
          <a:bodyPr vert="horz" lIns="243852" tIns="121926" rIns="243852" bIns="121926" rtlCol="0">
            <a:noAutofit/>
          </a:bodyPr>
          <a:lstStyle>
            <a:lvl1pPr marL="0" indent="0" algn="l" defTabSz="1219261" rtl="0" eaLnBrk="1" latinLnBrk="0" hangingPunct="1">
              <a:spcBef>
                <a:spcPct val="20000"/>
              </a:spcBef>
              <a:buFont typeface="Arial"/>
              <a:buNone/>
              <a:defRPr sz="6400" kern="1200">
                <a:solidFill>
                  <a:schemeClr val="bg1">
                    <a:lumMod val="75000"/>
                  </a:schemeClr>
                </a:solidFill>
                <a:latin typeface="Raleway Light"/>
                <a:ea typeface="+mn-ea"/>
                <a:cs typeface="Raleway Light"/>
              </a:defRPr>
            </a:lvl1pPr>
            <a:lvl2pPr marL="1219261" indent="0" algn="l" defTabSz="1219261" rtl="0" eaLnBrk="1" latinLnBrk="0" hangingPunct="1">
              <a:spcBef>
                <a:spcPct val="20000"/>
              </a:spcBef>
              <a:buFont typeface="Arial"/>
              <a:buNone/>
              <a:defRPr sz="4800" kern="1200">
                <a:solidFill>
                  <a:schemeClr val="bg1">
                    <a:lumMod val="75000"/>
                  </a:schemeClr>
                </a:solidFill>
                <a:latin typeface="Raleway Light"/>
                <a:ea typeface="+mn-ea"/>
                <a:cs typeface="Raleway Light"/>
              </a:defRPr>
            </a:lvl2pPr>
            <a:lvl3pPr marL="2438522" indent="0" algn="l" defTabSz="1219261" rtl="0" eaLnBrk="1" latinLnBrk="0" hangingPunct="1">
              <a:spcBef>
                <a:spcPct val="20000"/>
              </a:spcBef>
              <a:buFont typeface="Arial"/>
              <a:buNone/>
              <a:defRPr sz="4300" kern="1200">
                <a:solidFill>
                  <a:schemeClr val="bg1">
                    <a:lumMod val="75000"/>
                  </a:schemeClr>
                </a:solidFill>
                <a:latin typeface="Raleway Light"/>
                <a:ea typeface="+mn-ea"/>
                <a:cs typeface="Raleway Light"/>
              </a:defRPr>
            </a:lvl3pPr>
            <a:lvl4pPr marL="3657783"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4pPr>
            <a:lvl5pPr marL="4877044"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a:lstStyle>
          <a:p>
            <a:pPr algn="ctr"/>
            <a:r>
              <a:rPr lang="en-US" sz="3600" u="sng" dirty="0" smtClean="0">
                <a:solidFill>
                  <a:schemeClr val="bg1"/>
                </a:solidFill>
                <a:latin typeface="Source Sans Pro ExtraLight"/>
                <a:cs typeface="Source Sans Pro ExtraLight"/>
              </a:rPr>
              <a:t>Co-founder </a:t>
            </a:r>
            <a:r>
              <a:rPr lang="en-US" sz="3600" u="sng" dirty="0" smtClean="0">
                <a:solidFill>
                  <a:schemeClr val="bg1"/>
                </a:solidFill>
                <a:latin typeface="Source Sans Pro ExtraLight"/>
                <a:cs typeface="Source Sans Pro ExtraLight"/>
              </a:rPr>
              <a:t>&amp; </a:t>
            </a:r>
            <a:r>
              <a:rPr lang="en-US" sz="3600" u="sng" dirty="0" smtClean="0">
                <a:solidFill>
                  <a:schemeClr val="bg1"/>
                </a:solidFill>
                <a:latin typeface="Source Sans Pro ExtraLight"/>
                <a:cs typeface="Source Sans Pro ExtraLight"/>
              </a:rPr>
              <a:t>Director</a:t>
            </a:r>
            <a:endParaRPr lang="en-US" sz="3600" u="sng" dirty="0" smtClean="0">
              <a:solidFill>
                <a:schemeClr val="bg1"/>
              </a:solidFill>
              <a:latin typeface="Source Sans Pro ExtraLight"/>
              <a:cs typeface="Source Sans Pro ExtraLight"/>
            </a:endParaRPr>
          </a:p>
          <a:p>
            <a:pPr algn="ctr"/>
            <a:r>
              <a:rPr lang="en-US" sz="3600" b="1" dirty="0" smtClean="0">
                <a:solidFill>
                  <a:schemeClr val="bg1"/>
                </a:solidFill>
                <a:latin typeface="Source Sans Pro ExtraLight"/>
                <a:cs typeface="Source Sans Pro ExtraLight"/>
              </a:rPr>
              <a:t>Baptiste Frerot</a:t>
            </a:r>
            <a:endParaRPr lang="en-US" sz="3600" b="1" dirty="0">
              <a:solidFill>
                <a:schemeClr val="bg1"/>
              </a:solidFill>
              <a:latin typeface="Source Sans Pro ExtraLight"/>
              <a:cs typeface="Source Sans Pro ExtraLight"/>
            </a:endParaRPr>
          </a:p>
        </p:txBody>
      </p:sp>
      <p:sp>
        <p:nvSpPr>
          <p:cNvPr id="5" name="Rectangle 4"/>
          <p:cNvSpPr/>
          <p:nvPr/>
        </p:nvSpPr>
        <p:spPr>
          <a:xfrm>
            <a:off x="6676707" y="4356102"/>
            <a:ext cx="11079480" cy="26987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3"/>
          <a:stretch>
            <a:fillRect/>
          </a:stretch>
        </p:blipFill>
        <p:spPr>
          <a:xfrm>
            <a:off x="8616188" y="4418666"/>
            <a:ext cx="7138925" cy="2628305"/>
          </a:xfrm>
          <a:prstGeom prst="rect">
            <a:avLst/>
          </a:prstGeom>
        </p:spPr>
      </p:pic>
      <p:pic>
        <p:nvPicPr>
          <p:cNvPr id="12" name="Image 11"/>
          <p:cNvPicPr>
            <a:picLocks noChangeAspect="1"/>
          </p:cNvPicPr>
          <p:nvPr/>
        </p:nvPicPr>
        <p:blipFill>
          <a:blip r:embed="rId4"/>
          <a:stretch>
            <a:fillRect/>
          </a:stretch>
        </p:blipFill>
        <p:spPr>
          <a:xfrm>
            <a:off x="10301920" y="9220200"/>
            <a:ext cx="3816679" cy="3816679"/>
          </a:xfrm>
          <a:prstGeom prst="rect">
            <a:avLst/>
          </a:prstGeom>
        </p:spPr>
      </p:pic>
    </p:spTree>
    <p:extLst>
      <p:ext uri="{BB962C8B-B14F-4D97-AF65-F5344CB8AC3E}">
        <p14:creationId xmlns:p14="http://schemas.microsoft.com/office/powerpoint/2010/main" val="237783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xEl>
                                              <p:pRg st="1" end="1"/>
                                            </p:txEl>
                                          </p:spTgt>
                                        </p:tgtEl>
                                        <p:attrNameLst>
                                          <p:attrName>style.visibility</p:attrName>
                                        </p:attrNameLst>
                                      </p:cBhvr>
                                      <p:to>
                                        <p:strVal val="visible"/>
                                      </p:to>
                                    </p:set>
                                    <p:animEffect transition="in" filter="fade">
                                      <p:cBhvr>
                                        <p:cTn id="27"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15" grpId="0" animBg="1"/>
      <p:bldP spid="1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9755187" y="4601416"/>
            <a:ext cx="0" cy="6112165"/>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9DF686B8-C880-FF40-96DC-14FF2413C34E}" type="slidenum">
              <a:rPr lang="en-US" smtClean="0"/>
              <a:pPr/>
              <a:t>2</a:t>
            </a:fld>
            <a:endParaRPr lang="en-US" dirty="0"/>
          </a:p>
        </p:txBody>
      </p:sp>
      <p:sp>
        <p:nvSpPr>
          <p:cNvPr id="20" name="Rounded Rectangle 19"/>
          <p:cNvSpPr/>
          <p:nvPr/>
        </p:nvSpPr>
        <p:spPr>
          <a:xfrm>
            <a:off x="10007671" y="685800"/>
            <a:ext cx="4371832" cy="613573"/>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2800" dirty="0" smtClean="0">
                <a:latin typeface="Source Sans Pro ExtraLight"/>
                <a:cs typeface="Source Sans Pro ExtraLight"/>
              </a:rPr>
              <a:t>À PROPOS</a:t>
            </a:r>
            <a:endParaRPr lang="en-US" sz="2800" dirty="0">
              <a:latin typeface="Source Sans Pro ExtraLight"/>
              <a:cs typeface="Source Sans Pro ExtraLight"/>
            </a:endParaRPr>
          </a:p>
        </p:txBody>
      </p:sp>
      <p:pic>
        <p:nvPicPr>
          <p:cNvPr id="4" name="Espace réservé pour une image  3"/>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4297755" y="3861987"/>
            <a:ext cx="3448852" cy="3448852"/>
          </a:xfrm>
        </p:spPr>
      </p:pic>
      <p:sp>
        <p:nvSpPr>
          <p:cNvPr id="12" name="ZoneTexte 11"/>
          <p:cNvSpPr txBox="1"/>
          <p:nvPr/>
        </p:nvSpPr>
        <p:spPr>
          <a:xfrm>
            <a:off x="77787" y="13178135"/>
            <a:ext cx="2934066" cy="461665"/>
          </a:xfrm>
          <a:prstGeom prst="rect">
            <a:avLst/>
          </a:prstGeom>
          <a:noFill/>
        </p:spPr>
        <p:txBody>
          <a:bodyPr wrap="none" rtlCol="0">
            <a:spAutoFit/>
          </a:bodyPr>
          <a:lstStyle/>
          <a:p>
            <a:r>
              <a:rPr lang="fr-FR" sz="2400" dirty="0" smtClean="0">
                <a:solidFill>
                  <a:srgbClr val="2D7CBE"/>
                </a:solidFill>
              </a:rPr>
              <a:t>#PortraitDeStartuper</a:t>
            </a:r>
            <a:endParaRPr lang="fr-FR" sz="2400" dirty="0">
              <a:solidFill>
                <a:srgbClr val="2D7CBE"/>
              </a:solidFill>
            </a:endParaRPr>
          </a:p>
        </p:txBody>
      </p:sp>
      <p:sp>
        <p:nvSpPr>
          <p:cNvPr id="13" name="Title 20"/>
          <p:cNvSpPr txBox="1">
            <a:spLocks/>
          </p:cNvSpPr>
          <p:nvPr/>
        </p:nvSpPr>
        <p:spPr>
          <a:xfrm>
            <a:off x="3797806" y="1447800"/>
            <a:ext cx="16777475" cy="851627"/>
          </a:xfrm>
          <a:prstGeom prst="rect">
            <a:avLst/>
          </a:prstGeom>
        </p:spPr>
        <p:txBody>
          <a:bodyPr vert="horz" lIns="243852" tIns="121926" rIns="243852" bIns="121926"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5300" dirty="0" smtClean="0">
                <a:solidFill>
                  <a:schemeClr val="tx1"/>
                </a:solidFill>
              </a:rPr>
              <a:t>Qui </a:t>
            </a:r>
            <a:r>
              <a:rPr lang="en-US" sz="5300" dirty="0" err="1" smtClean="0">
                <a:solidFill>
                  <a:schemeClr val="tx1"/>
                </a:solidFill>
              </a:rPr>
              <a:t>est</a:t>
            </a:r>
            <a:r>
              <a:rPr lang="en-US" sz="5300" dirty="0" smtClean="0">
                <a:solidFill>
                  <a:schemeClr val="tx1"/>
                </a:solidFill>
              </a:rPr>
              <a:t> </a:t>
            </a:r>
            <a:r>
              <a:rPr lang="en-US" sz="5300" dirty="0" err="1" smtClean="0">
                <a:solidFill>
                  <a:schemeClr val="tx1"/>
                </a:solidFill>
              </a:rPr>
              <a:t>ce</a:t>
            </a:r>
            <a:r>
              <a:rPr lang="en-US" sz="5300" dirty="0" smtClean="0">
                <a:solidFill>
                  <a:schemeClr val="tx1"/>
                </a:solidFill>
              </a:rPr>
              <a:t> </a:t>
            </a:r>
            <a:r>
              <a:rPr lang="en-US" sz="5300" dirty="0" err="1" smtClean="0">
                <a:solidFill>
                  <a:schemeClr val="tx1"/>
                </a:solidFill>
              </a:rPr>
              <a:t>startuper</a:t>
            </a:r>
            <a:r>
              <a:rPr lang="en-US" sz="5300" dirty="0" smtClean="0">
                <a:solidFill>
                  <a:schemeClr val="tx1"/>
                </a:solidFill>
              </a:rPr>
              <a:t> ?</a:t>
            </a:r>
            <a:endParaRPr lang="en-US" sz="5300" dirty="0">
              <a:solidFill>
                <a:schemeClr val="tx1"/>
              </a:solidFill>
            </a:endParaRPr>
          </a:p>
        </p:txBody>
      </p:sp>
      <p:sp>
        <p:nvSpPr>
          <p:cNvPr id="14" name="Subtitle 21"/>
          <p:cNvSpPr txBox="1">
            <a:spLocks/>
          </p:cNvSpPr>
          <p:nvPr/>
        </p:nvSpPr>
        <p:spPr>
          <a:xfrm>
            <a:off x="1144587" y="7543800"/>
            <a:ext cx="9755187" cy="1863243"/>
          </a:xfrm>
          <a:prstGeom prst="rect">
            <a:avLst/>
          </a:prstGeom>
        </p:spPr>
        <p:txBody>
          <a:bodyPr vert="horz" lIns="243852" tIns="121926" rIns="243852" bIns="121926" rtlCol="0">
            <a:noAutofit/>
          </a:bodyPr>
          <a:lstStyle>
            <a:lvl1pPr marL="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90000"/>
              </a:lnSpc>
            </a:pPr>
            <a:r>
              <a:rPr lang="en-US" sz="4000" dirty="0" smtClean="0">
                <a:solidFill>
                  <a:schemeClr val="tx2">
                    <a:lumMod val="75000"/>
                  </a:schemeClr>
                </a:solidFill>
              </a:rPr>
              <a:t>Co-founder </a:t>
            </a:r>
            <a:r>
              <a:rPr lang="en-US" sz="4000" dirty="0" smtClean="0">
                <a:solidFill>
                  <a:schemeClr val="tx2">
                    <a:lumMod val="75000"/>
                  </a:schemeClr>
                </a:solidFill>
              </a:rPr>
              <a:t>&amp; </a:t>
            </a:r>
            <a:r>
              <a:rPr lang="en-US" sz="4000" dirty="0" smtClean="0">
                <a:solidFill>
                  <a:schemeClr val="tx2">
                    <a:lumMod val="75000"/>
                  </a:schemeClr>
                </a:solidFill>
              </a:rPr>
              <a:t>Director</a:t>
            </a:r>
            <a:endParaRPr lang="en-US" sz="4000" dirty="0" smtClean="0">
              <a:solidFill>
                <a:schemeClr val="tx2">
                  <a:lumMod val="75000"/>
                </a:schemeClr>
              </a:solidFill>
            </a:endParaRPr>
          </a:p>
          <a:p>
            <a:pPr algn="ctr">
              <a:lnSpc>
                <a:spcPct val="90000"/>
              </a:lnSpc>
            </a:pPr>
            <a:r>
              <a:rPr lang="en-US" sz="2800" dirty="0" smtClean="0">
                <a:solidFill>
                  <a:schemeClr val="tx2">
                    <a:lumMod val="60000"/>
                    <a:lumOff val="40000"/>
                  </a:schemeClr>
                </a:solidFill>
              </a:rPr>
              <a:t>Baptiste Frerot</a:t>
            </a:r>
            <a:endParaRPr lang="en-US" sz="1100" dirty="0">
              <a:solidFill>
                <a:schemeClr val="tx2">
                  <a:lumMod val="60000"/>
                  <a:lumOff val="40000"/>
                </a:schemeClr>
              </a:solidFill>
            </a:endParaRPr>
          </a:p>
        </p:txBody>
      </p:sp>
      <p:sp>
        <p:nvSpPr>
          <p:cNvPr id="15" name="Title 20"/>
          <p:cNvSpPr txBox="1">
            <a:spLocks/>
          </p:cNvSpPr>
          <p:nvPr/>
        </p:nvSpPr>
        <p:spPr>
          <a:xfrm>
            <a:off x="10007671" y="3395305"/>
            <a:ext cx="13996914" cy="8956300"/>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spcBef>
                <a:spcPts val="0"/>
              </a:spcBef>
            </a:pPr>
            <a:r>
              <a:rPr lang="fr-FR" sz="3600" dirty="0" smtClean="0">
                <a:solidFill>
                  <a:schemeClr val="tx2"/>
                </a:solidFill>
              </a:rPr>
              <a:t>Je suis entrepreneur </a:t>
            </a:r>
            <a:r>
              <a:rPr lang="fr-FR" sz="3600" dirty="0" smtClean="0">
                <a:solidFill>
                  <a:schemeClr val="tx2"/>
                </a:solidFill>
              </a:rPr>
              <a:t>d</a:t>
            </a:r>
            <a:r>
              <a:rPr lang="fr-FR" sz="3600" dirty="0" smtClean="0">
                <a:solidFill>
                  <a:schemeClr val="tx2"/>
                </a:solidFill>
              </a:rPr>
              <a:t>epuis </a:t>
            </a:r>
            <a:r>
              <a:rPr lang="fr-FR" sz="3600" dirty="0">
                <a:solidFill>
                  <a:schemeClr val="tx2"/>
                </a:solidFill>
              </a:rPr>
              <a:t>ma sortie des études, il y a 6 </a:t>
            </a:r>
            <a:r>
              <a:rPr lang="fr-FR" sz="3600" dirty="0" smtClean="0">
                <a:solidFill>
                  <a:schemeClr val="tx2"/>
                </a:solidFill>
              </a:rPr>
              <a:t>ans</a:t>
            </a:r>
            <a:r>
              <a:rPr lang="fr-FR" sz="3600" dirty="0">
                <a:solidFill>
                  <a:schemeClr val="tx2"/>
                </a:solidFill>
              </a:rPr>
              <a:t>. Une fois le diplôme en poche j'ai pris mon balluchon pour partir en Inde rejoindre des entrepreneurs </a:t>
            </a:r>
            <a:r>
              <a:rPr lang="fr-FR" sz="3600" dirty="0" smtClean="0">
                <a:solidFill>
                  <a:schemeClr val="tx2"/>
                </a:solidFill>
              </a:rPr>
              <a:t>français </a:t>
            </a:r>
            <a:r>
              <a:rPr lang="fr-FR" sz="3600" dirty="0">
                <a:solidFill>
                  <a:schemeClr val="tx2"/>
                </a:solidFill>
              </a:rPr>
              <a:t>qui avaient monter un petit groupe de boutique </a:t>
            </a:r>
            <a:r>
              <a:rPr lang="fr-FR" sz="3600" dirty="0" smtClean="0">
                <a:solidFill>
                  <a:schemeClr val="tx2"/>
                </a:solidFill>
              </a:rPr>
              <a:t>Hôtels. </a:t>
            </a:r>
            <a:r>
              <a:rPr lang="fr-FR" sz="3600" dirty="0">
                <a:solidFill>
                  <a:schemeClr val="tx2"/>
                </a:solidFill>
              </a:rPr>
              <a:t>L'aventure entrepreneuriale à voulu que nous montions ensemble les premiers Laser Game du pays. </a:t>
            </a:r>
            <a:endParaRPr lang="fr-FR" sz="3600" dirty="0" smtClean="0">
              <a:solidFill>
                <a:schemeClr val="tx2"/>
              </a:solidFill>
            </a:endParaRPr>
          </a:p>
          <a:p>
            <a:pPr algn="just">
              <a:spcBef>
                <a:spcPts val="0"/>
              </a:spcBef>
            </a:pPr>
            <a:endParaRPr lang="fr-FR" sz="3600" dirty="0">
              <a:solidFill>
                <a:schemeClr val="tx2"/>
              </a:solidFill>
            </a:endParaRPr>
          </a:p>
          <a:p>
            <a:pPr marL="571500" lvl="0" indent="-571500" algn="just">
              <a:lnSpc>
                <a:spcPct val="100000"/>
              </a:lnSpc>
              <a:spcBef>
                <a:spcPts val="0"/>
              </a:spcBef>
              <a:buFont typeface="Lucida Grande"/>
              <a:buChar char="▸"/>
            </a:pPr>
            <a:r>
              <a:rPr lang="pt-BR" sz="3600" b="1" dirty="0" err="1">
                <a:solidFill>
                  <a:srgbClr val="797979"/>
                </a:solidFill>
              </a:rPr>
              <a:t>Comment</a:t>
            </a:r>
            <a:r>
              <a:rPr lang="pt-BR" sz="3600" b="1" dirty="0">
                <a:solidFill>
                  <a:srgbClr val="797979"/>
                </a:solidFill>
              </a:rPr>
              <a:t> </a:t>
            </a:r>
            <a:r>
              <a:rPr lang="pt-BR" sz="3600" b="1" dirty="0" err="1">
                <a:solidFill>
                  <a:srgbClr val="797979"/>
                </a:solidFill>
              </a:rPr>
              <a:t>vous</a:t>
            </a:r>
            <a:r>
              <a:rPr lang="pt-BR" sz="3600" b="1" dirty="0">
                <a:solidFill>
                  <a:srgbClr val="797979"/>
                </a:solidFill>
              </a:rPr>
              <a:t> </a:t>
            </a:r>
            <a:r>
              <a:rPr lang="pt-BR" sz="3600" b="1" dirty="0" err="1">
                <a:solidFill>
                  <a:srgbClr val="797979"/>
                </a:solidFill>
              </a:rPr>
              <a:t>décririez-vous</a:t>
            </a:r>
            <a:r>
              <a:rPr lang="pt-BR" sz="3600" b="1" dirty="0">
                <a:solidFill>
                  <a:srgbClr val="797979"/>
                </a:solidFill>
              </a:rPr>
              <a:t> </a:t>
            </a:r>
            <a:r>
              <a:rPr lang="pt-BR" sz="3600" b="1" dirty="0" err="1">
                <a:solidFill>
                  <a:srgbClr val="797979"/>
                </a:solidFill>
              </a:rPr>
              <a:t>en</a:t>
            </a:r>
            <a:r>
              <a:rPr lang="pt-BR" sz="3600" b="1" dirty="0">
                <a:solidFill>
                  <a:srgbClr val="797979"/>
                </a:solidFill>
              </a:rPr>
              <a:t> </a:t>
            </a:r>
            <a:r>
              <a:rPr lang="pt-BR" sz="3600" b="1" dirty="0" err="1">
                <a:solidFill>
                  <a:srgbClr val="797979"/>
                </a:solidFill>
              </a:rPr>
              <a:t>tant</a:t>
            </a:r>
            <a:r>
              <a:rPr lang="pt-BR" sz="3600" b="1" dirty="0">
                <a:solidFill>
                  <a:srgbClr val="797979"/>
                </a:solidFill>
              </a:rPr>
              <a:t> </a:t>
            </a:r>
            <a:r>
              <a:rPr lang="pt-BR" sz="3600" b="1" dirty="0" err="1">
                <a:solidFill>
                  <a:srgbClr val="797979"/>
                </a:solidFill>
              </a:rPr>
              <a:t>qu'entrepreneur</a:t>
            </a:r>
            <a:r>
              <a:rPr lang="pt-BR" sz="3600" b="1" dirty="0">
                <a:solidFill>
                  <a:srgbClr val="797979"/>
                </a:solidFill>
              </a:rPr>
              <a:t> ?</a:t>
            </a:r>
          </a:p>
          <a:p>
            <a:pPr lvl="1" algn="just"/>
            <a:r>
              <a:rPr lang="pt-BR" sz="3600" dirty="0" err="1">
                <a:solidFill>
                  <a:schemeClr val="tx2"/>
                </a:solidFill>
              </a:rPr>
              <a:t>Malin</a:t>
            </a:r>
            <a:r>
              <a:rPr lang="pt-BR" sz="3600" dirty="0">
                <a:solidFill>
                  <a:schemeClr val="tx2"/>
                </a:solidFill>
              </a:rPr>
              <a:t>, </a:t>
            </a:r>
            <a:r>
              <a:rPr lang="pt-BR" sz="3600" dirty="0" err="1">
                <a:solidFill>
                  <a:schemeClr val="tx2"/>
                </a:solidFill>
              </a:rPr>
              <a:t>dynamique</a:t>
            </a:r>
            <a:r>
              <a:rPr lang="pt-BR" sz="3600" dirty="0">
                <a:solidFill>
                  <a:schemeClr val="tx2"/>
                </a:solidFill>
              </a:rPr>
              <a:t>, </a:t>
            </a:r>
            <a:r>
              <a:rPr lang="pt-BR" sz="3600" dirty="0" err="1">
                <a:solidFill>
                  <a:schemeClr val="tx2"/>
                </a:solidFill>
              </a:rPr>
              <a:t>volontaire</a:t>
            </a:r>
            <a:r>
              <a:rPr lang="pt-BR" sz="3600" dirty="0">
                <a:solidFill>
                  <a:schemeClr val="tx2"/>
                </a:solidFill>
              </a:rPr>
              <a:t>, </a:t>
            </a:r>
            <a:r>
              <a:rPr lang="pt-BR" sz="3600" dirty="0" err="1">
                <a:solidFill>
                  <a:schemeClr val="tx2"/>
                </a:solidFill>
              </a:rPr>
              <a:t>enthousiaste</a:t>
            </a:r>
            <a:r>
              <a:rPr lang="pt-BR" sz="3600" dirty="0">
                <a:solidFill>
                  <a:schemeClr val="tx2"/>
                </a:solidFill>
              </a:rPr>
              <a:t>, </a:t>
            </a:r>
            <a:r>
              <a:rPr lang="pt-BR" sz="3600" dirty="0" err="1">
                <a:solidFill>
                  <a:schemeClr val="tx2"/>
                </a:solidFill>
              </a:rPr>
              <a:t>généreux</a:t>
            </a:r>
            <a:r>
              <a:rPr lang="pt-BR" sz="3600" dirty="0">
                <a:solidFill>
                  <a:schemeClr val="tx2"/>
                </a:solidFill>
              </a:rPr>
              <a:t>, </a:t>
            </a:r>
            <a:r>
              <a:rPr lang="pt-BR" sz="3600" dirty="0" err="1">
                <a:solidFill>
                  <a:schemeClr val="tx2"/>
                </a:solidFill>
              </a:rPr>
              <a:t>émotionnel</a:t>
            </a:r>
            <a:r>
              <a:rPr lang="pt-BR" sz="3600" dirty="0">
                <a:solidFill>
                  <a:schemeClr val="tx2"/>
                </a:solidFill>
              </a:rPr>
              <a:t>, </a:t>
            </a:r>
            <a:r>
              <a:rPr lang="pt-BR" sz="3600" dirty="0" err="1">
                <a:solidFill>
                  <a:schemeClr val="tx2"/>
                </a:solidFill>
              </a:rPr>
              <a:t>bucheur</a:t>
            </a:r>
            <a:r>
              <a:rPr lang="pt-BR" sz="3600" dirty="0">
                <a:solidFill>
                  <a:schemeClr val="tx2"/>
                </a:solidFill>
              </a:rPr>
              <a:t>, </a:t>
            </a:r>
            <a:r>
              <a:rPr lang="pt-BR" sz="3600" dirty="0" err="1">
                <a:solidFill>
                  <a:schemeClr val="tx2"/>
                </a:solidFill>
              </a:rPr>
              <a:t>inspiré</a:t>
            </a:r>
            <a:r>
              <a:rPr lang="pt-BR" sz="3600" dirty="0">
                <a:solidFill>
                  <a:schemeClr val="tx2"/>
                </a:solidFill>
              </a:rPr>
              <a:t>, </a:t>
            </a:r>
            <a:r>
              <a:rPr lang="pt-BR" sz="3600" dirty="0" err="1">
                <a:solidFill>
                  <a:schemeClr val="tx2"/>
                </a:solidFill>
              </a:rPr>
              <a:t>tentant</a:t>
            </a:r>
            <a:r>
              <a:rPr lang="pt-BR" sz="3600" dirty="0">
                <a:solidFill>
                  <a:schemeClr val="tx2"/>
                </a:solidFill>
              </a:rPr>
              <a:t> d'</a:t>
            </a:r>
            <a:r>
              <a:rPr lang="pt-BR" sz="3600" dirty="0" err="1">
                <a:solidFill>
                  <a:schemeClr val="tx2"/>
                </a:solidFill>
              </a:rPr>
              <a:t>être</a:t>
            </a:r>
            <a:r>
              <a:rPr lang="pt-BR" sz="3600" dirty="0">
                <a:solidFill>
                  <a:schemeClr val="tx2"/>
                </a:solidFill>
              </a:rPr>
              <a:t> </a:t>
            </a:r>
            <a:r>
              <a:rPr lang="pt-BR" sz="3600" dirty="0" err="1">
                <a:solidFill>
                  <a:schemeClr val="tx2"/>
                </a:solidFill>
              </a:rPr>
              <a:t>inspirant</a:t>
            </a:r>
            <a:r>
              <a:rPr lang="pt-BR" sz="3600" dirty="0">
                <a:solidFill>
                  <a:schemeClr val="tx2"/>
                </a:solidFill>
              </a:rPr>
              <a:t>...</a:t>
            </a:r>
          </a:p>
          <a:p>
            <a:pPr marL="571500" lvl="0" indent="-571500" algn="just">
              <a:lnSpc>
                <a:spcPct val="100000"/>
              </a:lnSpc>
              <a:spcBef>
                <a:spcPts val="0"/>
              </a:spcBef>
              <a:buFont typeface="Lucida Grande"/>
              <a:buChar char="▸"/>
            </a:pPr>
            <a:endParaRPr lang="pt-BR" sz="3600" b="1" dirty="0">
              <a:solidFill>
                <a:srgbClr val="797979"/>
              </a:solidFill>
            </a:endParaRPr>
          </a:p>
          <a:p>
            <a:pPr marL="571500" lvl="0" indent="-571500" algn="just">
              <a:lnSpc>
                <a:spcPct val="100000"/>
              </a:lnSpc>
              <a:spcBef>
                <a:spcPts val="0"/>
              </a:spcBef>
              <a:buFont typeface="Lucida Grande"/>
              <a:buChar char="▸"/>
            </a:pPr>
            <a:r>
              <a:rPr lang="pt-BR" sz="3600" b="1" dirty="0" err="1">
                <a:solidFill>
                  <a:srgbClr val="797979"/>
                </a:solidFill>
              </a:rPr>
              <a:t>Quelle</a:t>
            </a:r>
            <a:r>
              <a:rPr lang="pt-BR" sz="3600" b="1" dirty="0">
                <a:solidFill>
                  <a:srgbClr val="797979"/>
                </a:solidFill>
              </a:rPr>
              <a:t> est </a:t>
            </a:r>
            <a:r>
              <a:rPr lang="pt-BR" sz="3600" b="1" dirty="0" err="1">
                <a:solidFill>
                  <a:srgbClr val="797979"/>
                </a:solidFill>
              </a:rPr>
              <a:t>votre</a:t>
            </a:r>
            <a:r>
              <a:rPr lang="pt-BR" sz="3600" b="1" dirty="0">
                <a:solidFill>
                  <a:srgbClr val="797979"/>
                </a:solidFill>
              </a:rPr>
              <a:t> </a:t>
            </a:r>
            <a:r>
              <a:rPr lang="pt-BR" sz="3600" b="1" dirty="0" err="1">
                <a:solidFill>
                  <a:srgbClr val="797979"/>
                </a:solidFill>
              </a:rPr>
              <a:t>formation</a:t>
            </a:r>
            <a:r>
              <a:rPr lang="pt-BR" sz="3600" b="1" dirty="0">
                <a:solidFill>
                  <a:srgbClr val="797979"/>
                </a:solidFill>
              </a:rPr>
              <a:t> </a:t>
            </a:r>
            <a:r>
              <a:rPr lang="pt-BR" sz="3600" b="1" dirty="0" err="1">
                <a:solidFill>
                  <a:srgbClr val="797979"/>
                </a:solidFill>
              </a:rPr>
              <a:t>initiale</a:t>
            </a:r>
            <a:r>
              <a:rPr lang="pt-BR" sz="3600" b="1" dirty="0">
                <a:solidFill>
                  <a:srgbClr val="797979"/>
                </a:solidFill>
              </a:rPr>
              <a:t> ?</a:t>
            </a:r>
          </a:p>
          <a:p>
            <a:pPr lvl="1" algn="just">
              <a:spcBef>
                <a:spcPts val="0"/>
              </a:spcBef>
            </a:pPr>
            <a:r>
              <a:rPr lang="pt-BR" sz="3600" dirty="0" err="1">
                <a:solidFill>
                  <a:schemeClr val="tx2"/>
                </a:solidFill>
              </a:rPr>
              <a:t>Je</a:t>
            </a:r>
            <a:r>
              <a:rPr lang="pt-BR" sz="3600" dirty="0">
                <a:solidFill>
                  <a:schemeClr val="tx2"/>
                </a:solidFill>
              </a:rPr>
              <a:t> suis </a:t>
            </a:r>
            <a:r>
              <a:rPr lang="pt-BR" sz="3600" dirty="0" err="1">
                <a:solidFill>
                  <a:schemeClr val="tx2"/>
                </a:solidFill>
              </a:rPr>
              <a:t>diplômé</a:t>
            </a:r>
            <a:r>
              <a:rPr lang="pt-BR" sz="3600" dirty="0">
                <a:solidFill>
                  <a:schemeClr val="tx2"/>
                </a:solidFill>
              </a:rPr>
              <a:t> de </a:t>
            </a:r>
            <a:r>
              <a:rPr lang="pt-BR" sz="3600" dirty="0" err="1">
                <a:solidFill>
                  <a:schemeClr val="tx2"/>
                </a:solidFill>
              </a:rPr>
              <a:t>l'Ecole</a:t>
            </a:r>
            <a:r>
              <a:rPr lang="pt-BR" sz="3600" dirty="0">
                <a:solidFill>
                  <a:schemeClr val="tx2"/>
                </a:solidFill>
              </a:rPr>
              <a:t> </a:t>
            </a:r>
            <a:r>
              <a:rPr lang="pt-BR" sz="3600" dirty="0" err="1">
                <a:solidFill>
                  <a:schemeClr val="tx2"/>
                </a:solidFill>
              </a:rPr>
              <a:t>Hôtelière</a:t>
            </a:r>
            <a:r>
              <a:rPr lang="pt-BR" sz="3600" dirty="0">
                <a:solidFill>
                  <a:schemeClr val="tx2"/>
                </a:solidFill>
              </a:rPr>
              <a:t> de Lausanne.</a:t>
            </a:r>
          </a:p>
          <a:p>
            <a:pPr lvl="1" algn="just">
              <a:spcBef>
                <a:spcPts val="0"/>
              </a:spcBef>
            </a:pPr>
            <a:endParaRPr lang="pt-BR" sz="3600" b="1" dirty="0">
              <a:solidFill>
                <a:srgbClr val="797979"/>
              </a:solidFill>
            </a:endParaRPr>
          </a:p>
          <a:p>
            <a:pPr marL="571500" lvl="0" indent="-571500" algn="just">
              <a:lnSpc>
                <a:spcPct val="100000"/>
              </a:lnSpc>
              <a:spcBef>
                <a:spcPts val="0"/>
              </a:spcBef>
              <a:buFont typeface="Lucida Grande"/>
              <a:buChar char="▸"/>
            </a:pPr>
            <a:r>
              <a:rPr lang="pt-BR" sz="3600" b="1" dirty="0" err="1">
                <a:solidFill>
                  <a:srgbClr val="797979"/>
                </a:solidFill>
              </a:rPr>
              <a:t>Qu’est-ce</a:t>
            </a:r>
            <a:r>
              <a:rPr lang="pt-BR" sz="3600" b="1" dirty="0">
                <a:solidFill>
                  <a:srgbClr val="797979"/>
                </a:solidFill>
              </a:rPr>
              <a:t> </a:t>
            </a:r>
            <a:r>
              <a:rPr lang="pt-BR" sz="3600" b="1" dirty="0" err="1">
                <a:solidFill>
                  <a:srgbClr val="797979"/>
                </a:solidFill>
              </a:rPr>
              <a:t>qui</a:t>
            </a:r>
            <a:r>
              <a:rPr lang="pt-BR" sz="3600" b="1" dirty="0">
                <a:solidFill>
                  <a:srgbClr val="797979"/>
                </a:solidFill>
              </a:rPr>
              <a:t> </a:t>
            </a:r>
            <a:r>
              <a:rPr lang="pt-BR" sz="3600" b="1" dirty="0" err="1">
                <a:solidFill>
                  <a:srgbClr val="797979"/>
                </a:solidFill>
              </a:rPr>
              <a:t>vous</a:t>
            </a:r>
            <a:r>
              <a:rPr lang="pt-BR" sz="3600" b="1" dirty="0">
                <a:solidFill>
                  <a:srgbClr val="797979"/>
                </a:solidFill>
              </a:rPr>
              <a:t> </a:t>
            </a:r>
            <a:r>
              <a:rPr lang="pt-BR" sz="3600" b="1" dirty="0" err="1">
                <a:solidFill>
                  <a:srgbClr val="797979"/>
                </a:solidFill>
              </a:rPr>
              <a:t>passionne</a:t>
            </a:r>
            <a:r>
              <a:rPr lang="pt-BR" sz="3600" b="1" dirty="0">
                <a:solidFill>
                  <a:srgbClr val="797979"/>
                </a:solidFill>
              </a:rPr>
              <a:t> ?</a:t>
            </a:r>
          </a:p>
          <a:p>
            <a:pPr lvl="1" algn="just"/>
            <a:r>
              <a:rPr lang="pt-BR" sz="3600" dirty="0" err="1">
                <a:solidFill>
                  <a:schemeClr val="tx2"/>
                </a:solidFill>
              </a:rPr>
              <a:t>L'aventure</a:t>
            </a:r>
            <a:r>
              <a:rPr lang="pt-BR" sz="3600" dirty="0">
                <a:solidFill>
                  <a:schemeClr val="tx2"/>
                </a:solidFill>
              </a:rPr>
              <a:t>, </a:t>
            </a:r>
            <a:r>
              <a:rPr lang="pt-BR" sz="3600" dirty="0" err="1">
                <a:solidFill>
                  <a:schemeClr val="tx2"/>
                </a:solidFill>
              </a:rPr>
              <a:t>la</a:t>
            </a:r>
            <a:r>
              <a:rPr lang="pt-BR" sz="3600" dirty="0">
                <a:solidFill>
                  <a:schemeClr val="tx2"/>
                </a:solidFill>
              </a:rPr>
              <a:t> </a:t>
            </a:r>
            <a:r>
              <a:rPr lang="pt-BR" sz="3600" dirty="0" err="1">
                <a:solidFill>
                  <a:schemeClr val="tx2"/>
                </a:solidFill>
              </a:rPr>
              <a:t>nouveauté</a:t>
            </a:r>
            <a:r>
              <a:rPr lang="pt-BR" sz="3600" dirty="0">
                <a:solidFill>
                  <a:schemeClr val="tx2"/>
                </a:solidFill>
              </a:rPr>
              <a:t>, </a:t>
            </a:r>
            <a:r>
              <a:rPr lang="pt-BR" sz="3600" dirty="0" err="1">
                <a:solidFill>
                  <a:schemeClr val="tx2"/>
                </a:solidFill>
              </a:rPr>
              <a:t>le</a:t>
            </a:r>
            <a:r>
              <a:rPr lang="pt-BR" sz="3600" dirty="0">
                <a:solidFill>
                  <a:schemeClr val="tx2"/>
                </a:solidFill>
              </a:rPr>
              <a:t> </a:t>
            </a:r>
            <a:r>
              <a:rPr lang="pt-BR" sz="3600" dirty="0" err="1">
                <a:solidFill>
                  <a:schemeClr val="tx2"/>
                </a:solidFill>
              </a:rPr>
              <a:t>goût</a:t>
            </a:r>
            <a:r>
              <a:rPr lang="pt-BR" sz="3600" dirty="0">
                <a:solidFill>
                  <a:schemeClr val="tx2"/>
                </a:solidFill>
              </a:rPr>
              <a:t> </a:t>
            </a:r>
            <a:r>
              <a:rPr lang="pt-BR" sz="3600" dirty="0" err="1">
                <a:solidFill>
                  <a:schemeClr val="tx2"/>
                </a:solidFill>
              </a:rPr>
              <a:t>du</a:t>
            </a:r>
            <a:r>
              <a:rPr lang="pt-BR" sz="3600" dirty="0">
                <a:solidFill>
                  <a:schemeClr val="tx2"/>
                </a:solidFill>
              </a:rPr>
              <a:t> risque, </a:t>
            </a:r>
            <a:r>
              <a:rPr lang="pt-BR" sz="3600" dirty="0" err="1">
                <a:solidFill>
                  <a:schemeClr val="tx2"/>
                </a:solidFill>
              </a:rPr>
              <a:t>l'incertitude</a:t>
            </a:r>
            <a:r>
              <a:rPr lang="pt-BR" sz="3600" dirty="0">
                <a:solidFill>
                  <a:schemeClr val="tx2"/>
                </a:solidFill>
              </a:rPr>
              <a:t>, </a:t>
            </a:r>
            <a:r>
              <a:rPr lang="pt-BR" sz="3600" dirty="0" err="1">
                <a:solidFill>
                  <a:schemeClr val="tx2"/>
                </a:solidFill>
              </a:rPr>
              <a:t>la</a:t>
            </a:r>
            <a:r>
              <a:rPr lang="pt-BR" sz="3600" dirty="0">
                <a:solidFill>
                  <a:schemeClr val="tx2"/>
                </a:solidFill>
              </a:rPr>
              <a:t> </a:t>
            </a:r>
            <a:r>
              <a:rPr lang="pt-BR" sz="3600" dirty="0" err="1">
                <a:solidFill>
                  <a:schemeClr val="tx2"/>
                </a:solidFill>
              </a:rPr>
              <a:t>brasse</a:t>
            </a:r>
            <a:r>
              <a:rPr lang="pt-BR" sz="3600" dirty="0">
                <a:solidFill>
                  <a:schemeClr val="tx2"/>
                </a:solidFill>
              </a:rPr>
              <a:t> </a:t>
            </a:r>
            <a:r>
              <a:rPr lang="pt-BR" sz="3600" dirty="0" err="1">
                <a:solidFill>
                  <a:schemeClr val="tx2"/>
                </a:solidFill>
              </a:rPr>
              <a:t>coulée</a:t>
            </a:r>
            <a:r>
              <a:rPr lang="pt-BR" sz="3600" dirty="0">
                <a:solidFill>
                  <a:schemeClr val="tx2"/>
                </a:solidFill>
              </a:rPr>
              <a:t> </a:t>
            </a:r>
            <a:r>
              <a:rPr lang="pt-BR" sz="3600" dirty="0" smtClean="0">
                <a:solidFill>
                  <a:schemeClr val="tx2"/>
                </a:solidFill>
              </a:rPr>
              <a:t>!</a:t>
            </a:r>
            <a:endParaRPr lang="pt-BR" sz="3600" dirty="0">
              <a:solidFill>
                <a:schemeClr val="tx2"/>
              </a:solidFill>
            </a:endParaRPr>
          </a:p>
        </p:txBody>
      </p:sp>
    </p:spTree>
    <p:extLst>
      <p:ext uri="{BB962C8B-B14F-4D97-AF65-F5344CB8AC3E}">
        <p14:creationId xmlns:p14="http://schemas.microsoft.com/office/powerpoint/2010/main" val="27846704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p:cNvSpPr>
            <a:spLocks noGrp="1"/>
          </p:cNvSpPr>
          <p:nvPr>
            <p:ph type="sldNum" sz="quarter" idx="12"/>
          </p:nvPr>
        </p:nvSpPr>
        <p:spPr/>
        <p:txBody>
          <a:bodyPr/>
          <a:lstStyle/>
          <a:p>
            <a:fld id="{9DF686B8-C880-FF40-96DC-14FF2413C34E}" type="slidenum">
              <a:rPr lang="en-US" smtClean="0"/>
              <a:pPr/>
              <a:t>3</a:t>
            </a:fld>
            <a:endParaRPr lang="en-US" dirty="0"/>
          </a:p>
        </p:txBody>
      </p:sp>
      <p:sp>
        <p:nvSpPr>
          <p:cNvPr id="10" name="Rectangle 9"/>
          <p:cNvSpPr/>
          <p:nvPr/>
        </p:nvSpPr>
        <p:spPr>
          <a:xfrm>
            <a:off x="8688387" y="3439266"/>
            <a:ext cx="7035096" cy="3909501"/>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p>
        </p:txBody>
      </p:sp>
      <p:sp>
        <p:nvSpPr>
          <p:cNvPr id="11" name="Title 20"/>
          <p:cNvSpPr txBox="1">
            <a:spLocks/>
          </p:cNvSpPr>
          <p:nvPr/>
        </p:nvSpPr>
        <p:spPr>
          <a:xfrm>
            <a:off x="8826704" y="4625132"/>
            <a:ext cx="6795883" cy="1523506"/>
          </a:xfrm>
          <a:prstGeom prst="rect">
            <a:avLst/>
          </a:prstGeom>
        </p:spPr>
        <p:txBody>
          <a:bodyPr vert="horz" wrap="square" lIns="243852" tIns="121926" rIns="243852" bIns="12192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4800" dirty="0" smtClean="0">
                <a:solidFill>
                  <a:schemeClr val="bg1"/>
                </a:solidFill>
                <a:latin typeface="Source Sans Pro"/>
                <a:cs typeface="Source Sans Pro"/>
              </a:rPr>
              <a:t>Planet Ride</a:t>
            </a:r>
            <a:endParaRPr lang="en-US" sz="4800" dirty="0">
              <a:solidFill>
                <a:schemeClr val="bg1"/>
              </a:solidFill>
              <a:latin typeface="Source Sans Pro"/>
              <a:cs typeface="Source Sans Pro"/>
            </a:endParaRPr>
          </a:p>
          <a:p>
            <a:pPr>
              <a:lnSpc>
                <a:spcPct val="130000"/>
              </a:lnSpc>
            </a:pPr>
            <a:r>
              <a:rPr lang="en-US" sz="2800" dirty="0">
                <a:solidFill>
                  <a:schemeClr val="bg1"/>
                </a:solidFill>
              </a:rPr>
              <a:t>“</a:t>
            </a:r>
            <a:r>
              <a:rPr lang="en-US" sz="2800" dirty="0" err="1">
                <a:solidFill>
                  <a:schemeClr val="bg1"/>
                </a:solidFill>
              </a:rPr>
              <a:t>est</a:t>
            </a:r>
            <a:r>
              <a:rPr lang="en-US" sz="2800" dirty="0">
                <a:solidFill>
                  <a:schemeClr val="bg1"/>
                </a:solidFill>
              </a:rPr>
              <a:t> </a:t>
            </a:r>
            <a:r>
              <a:rPr lang="en-US" sz="2800" dirty="0" err="1">
                <a:solidFill>
                  <a:schemeClr val="bg1"/>
                </a:solidFill>
              </a:rPr>
              <a:t>l'expert</a:t>
            </a:r>
            <a:r>
              <a:rPr lang="en-US" sz="2800" dirty="0">
                <a:solidFill>
                  <a:schemeClr val="bg1"/>
                </a:solidFill>
              </a:rPr>
              <a:t> des road-trips en </a:t>
            </a:r>
            <a:r>
              <a:rPr lang="en-US" sz="2800" dirty="0" err="1">
                <a:solidFill>
                  <a:schemeClr val="bg1"/>
                </a:solidFill>
              </a:rPr>
              <a:t>ligne</a:t>
            </a:r>
            <a:r>
              <a:rPr lang="en-US" sz="2800" dirty="0">
                <a:solidFill>
                  <a:schemeClr val="bg1"/>
                </a:solidFill>
              </a:rPr>
              <a:t>”</a:t>
            </a:r>
            <a:endParaRPr lang="en-US" sz="2800" dirty="0" smtClean="0">
              <a:solidFill>
                <a:schemeClr val="bg1"/>
              </a:solidFill>
            </a:endParaRPr>
          </a:p>
        </p:txBody>
      </p:sp>
      <p:sp>
        <p:nvSpPr>
          <p:cNvPr id="12" name="Title 20"/>
          <p:cNvSpPr txBox="1">
            <a:spLocks/>
          </p:cNvSpPr>
          <p:nvPr/>
        </p:nvSpPr>
        <p:spPr>
          <a:xfrm>
            <a:off x="687386" y="8349029"/>
            <a:ext cx="22947587" cy="4308884"/>
          </a:xfrm>
          <a:prstGeom prst="rect">
            <a:avLst/>
          </a:prstGeom>
        </p:spPr>
        <p:txBody>
          <a:bodyPr vert="horz" wrap="square" lIns="243852" tIns="121926" rIns="243852" bIns="121926" numCol="1" spcCol="975409"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r>
              <a:rPr lang="fr-FR" sz="4400" dirty="0" err="1">
                <a:solidFill>
                  <a:schemeClr val="tx1">
                    <a:tint val="75000"/>
                  </a:schemeClr>
                </a:solidFill>
                <a:ea typeface="+mn-ea"/>
              </a:rPr>
              <a:t>Planet</a:t>
            </a:r>
            <a:r>
              <a:rPr lang="fr-FR" sz="4400" dirty="0">
                <a:solidFill>
                  <a:schemeClr val="tx1">
                    <a:tint val="75000"/>
                  </a:schemeClr>
                </a:solidFill>
                <a:ea typeface="+mn-ea"/>
              </a:rPr>
              <a:t> Ride est l'expert des road-trips en ligne. Notre métier est de dénicher les meilleures agences de voyages locales, partout dans le monde, spécialisées dans la conception et l'organisation de road-trips. Nous les labélisons et mettons en valeur leurs circuits en ligne sur Plante Ride pour leur donner une visibilité supplémentaire. Sur chaque vente de voyage l'agence locale nous retro-commissionne à hauteur de 15% sans impact sur le voyageur !</a:t>
            </a:r>
          </a:p>
        </p:txBody>
      </p:sp>
      <p:sp>
        <p:nvSpPr>
          <p:cNvPr id="13" name="Title 20"/>
          <p:cNvSpPr txBox="1">
            <a:spLocks/>
          </p:cNvSpPr>
          <p:nvPr/>
        </p:nvSpPr>
        <p:spPr>
          <a:xfrm>
            <a:off x="3797806" y="1739173"/>
            <a:ext cx="16777475" cy="851627"/>
          </a:xfrm>
          <a:prstGeom prst="rect">
            <a:avLst/>
          </a:prstGeom>
        </p:spPr>
        <p:txBody>
          <a:bodyPr vert="horz" lIns="243852" tIns="121926" rIns="243852" bIns="121926"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5300" dirty="0">
                <a:solidFill>
                  <a:schemeClr val="tx1"/>
                </a:solidFill>
              </a:rPr>
              <a:t>Comment </a:t>
            </a:r>
            <a:r>
              <a:rPr lang="en-US" sz="5300" dirty="0" err="1">
                <a:solidFill>
                  <a:schemeClr val="tx1"/>
                </a:solidFill>
              </a:rPr>
              <a:t>décririez-vous</a:t>
            </a:r>
            <a:r>
              <a:rPr lang="en-US" sz="5300" dirty="0">
                <a:solidFill>
                  <a:schemeClr val="tx1"/>
                </a:solidFill>
              </a:rPr>
              <a:t> </a:t>
            </a:r>
            <a:r>
              <a:rPr lang="en-US" sz="5300" dirty="0" err="1">
                <a:solidFill>
                  <a:schemeClr val="tx1"/>
                </a:solidFill>
              </a:rPr>
              <a:t>votre</a:t>
            </a:r>
            <a:r>
              <a:rPr lang="en-US" sz="5300" dirty="0">
                <a:solidFill>
                  <a:schemeClr val="tx1"/>
                </a:solidFill>
              </a:rPr>
              <a:t> </a:t>
            </a:r>
            <a:r>
              <a:rPr lang="en-US" sz="5300" dirty="0" err="1" smtClean="0">
                <a:solidFill>
                  <a:schemeClr val="tx1"/>
                </a:solidFill>
              </a:rPr>
              <a:t>entreprise</a:t>
            </a:r>
            <a:r>
              <a:rPr lang="en-US" sz="5300" dirty="0" smtClean="0">
                <a:solidFill>
                  <a:schemeClr val="tx1"/>
                </a:solidFill>
              </a:rPr>
              <a:t> ?</a:t>
            </a:r>
          </a:p>
        </p:txBody>
      </p:sp>
      <p:sp>
        <p:nvSpPr>
          <p:cNvPr id="15" name="Rounded Rectangle 14"/>
          <p:cNvSpPr/>
          <p:nvPr/>
        </p:nvSpPr>
        <p:spPr>
          <a:xfrm>
            <a:off x="10007671" y="685800"/>
            <a:ext cx="4371832" cy="613573"/>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2800" dirty="0" err="1" smtClean="0">
                <a:latin typeface="Source Sans Pro ExtraLight"/>
                <a:cs typeface="Source Sans Pro ExtraLight"/>
              </a:rPr>
              <a:t>À</a:t>
            </a:r>
            <a:r>
              <a:rPr lang="en-US" sz="2800" dirty="0" smtClean="0">
                <a:latin typeface="Source Sans Pro ExtraLight"/>
                <a:cs typeface="Source Sans Pro ExtraLight"/>
              </a:rPr>
              <a:t> PROPOS</a:t>
            </a:r>
            <a:endParaRPr lang="en-US" sz="2800" dirty="0">
              <a:latin typeface="Source Sans Pro ExtraLight"/>
              <a:cs typeface="Source Sans Pro ExtraLight"/>
            </a:endParaRPr>
          </a:p>
        </p:txBody>
      </p:sp>
      <p:pic>
        <p:nvPicPr>
          <p:cNvPr id="17" name="Espace réservé pour une image  16"/>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8" r="-3952" b="4218"/>
          <a:stretch/>
        </p:blipFill>
        <p:spPr>
          <a:xfrm>
            <a:off x="1587" y="3030835"/>
            <a:ext cx="8393112" cy="4512965"/>
          </a:xfrm>
          <a:prstGeom prst="rect">
            <a:avLst/>
          </a:prstGeom>
        </p:spPr>
      </p:pic>
      <p:pic>
        <p:nvPicPr>
          <p:cNvPr id="14" name="Espace réservé pour une image  16"/>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0" r="10" b="4352"/>
          <a:stretch/>
        </p:blipFill>
        <p:spPr>
          <a:xfrm>
            <a:off x="16311562" y="3034010"/>
            <a:ext cx="8075613" cy="4506615"/>
          </a:xfrm>
          <a:prstGeom prst="rect">
            <a:avLst/>
          </a:prstGeom>
        </p:spPr>
      </p:pic>
      <p:sp>
        <p:nvSpPr>
          <p:cNvPr id="18" name="ZoneTexte 17"/>
          <p:cNvSpPr txBox="1"/>
          <p:nvPr/>
        </p:nvSpPr>
        <p:spPr>
          <a:xfrm>
            <a:off x="77787" y="13178135"/>
            <a:ext cx="2934066" cy="461665"/>
          </a:xfrm>
          <a:prstGeom prst="rect">
            <a:avLst/>
          </a:prstGeom>
          <a:noFill/>
        </p:spPr>
        <p:txBody>
          <a:bodyPr wrap="none" rtlCol="0">
            <a:spAutoFit/>
          </a:bodyPr>
          <a:lstStyle/>
          <a:p>
            <a:r>
              <a:rPr lang="fr-FR" sz="2400" dirty="0" smtClean="0">
                <a:solidFill>
                  <a:srgbClr val="2D7CBE"/>
                </a:solidFill>
              </a:rPr>
              <a:t>#PortraitDeStartuper</a:t>
            </a:r>
            <a:endParaRPr lang="fr-FR" sz="2400" dirty="0">
              <a:solidFill>
                <a:srgbClr val="2D7CBE"/>
              </a:solidFill>
            </a:endParaRPr>
          </a:p>
        </p:txBody>
      </p:sp>
    </p:spTree>
    <p:extLst>
      <p:ext uri="{BB962C8B-B14F-4D97-AF65-F5344CB8AC3E}">
        <p14:creationId xmlns:p14="http://schemas.microsoft.com/office/powerpoint/2010/main" val="27405801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0"/>
          <p:cNvSpPr txBox="1">
            <a:spLocks/>
          </p:cNvSpPr>
          <p:nvPr/>
        </p:nvSpPr>
        <p:spPr>
          <a:xfrm>
            <a:off x="3797806" y="1315812"/>
            <a:ext cx="16777475" cy="851627"/>
          </a:xfrm>
          <a:prstGeom prst="rect">
            <a:avLst/>
          </a:prstGeom>
        </p:spPr>
        <p:txBody>
          <a:bodyPr vert="horz" lIns="243852" tIns="121926" rIns="243852" bIns="121926"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5300" dirty="0" smtClean="0">
                <a:solidFill>
                  <a:schemeClr val="tx1"/>
                </a:solidFill>
              </a:rPr>
              <a:t>Portraits de </a:t>
            </a:r>
            <a:r>
              <a:rPr lang="en-US" sz="5300" dirty="0" err="1" smtClean="0">
                <a:solidFill>
                  <a:schemeClr val="tx1"/>
                </a:solidFill>
              </a:rPr>
              <a:t>startupers</a:t>
            </a:r>
            <a:endParaRPr lang="en-US" sz="5300" dirty="0">
              <a:solidFill>
                <a:schemeClr val="tx1"/>
              </a:solidFill>
            </a:endParaRPr>
          </a:p>
        </p:txBody>
      </p:sp>
      <p:sp>
        <p:nvSpPr>
          <p:cNvPr id="12" name="Rounded Rectangle 11"/>
          <p:cNvSpPr/>
          <p:nvPr/>
        </p:nvSpPr>
        <p:spPr>
          <a:xfrm>
            <a:off x="10007671" y="685800"/>
            <a:ext cx="4371832" cy="613573"/>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2800" dirty="0" smtClean="0">
                <a:latin typeface="Source Sans Pro ExtraLight"/>
                <a:cs typeface="Source Sans Pro ExtraLight"/>
              </a:rPr>
              <a:t>INTERVIEW</a:t>
            </a:r>
            <a:endParaRPr lang="en-US" sz="2800" dirty="0">
              <a:latin typeface="Source Sans Pro ExtraLight"/>
              <a:cs typeface="Source Sans Pro ExtraLight"/>
            </a:endParaRPr>
          </a:p>
        </p:txBody>
      </p:sp>
      <p:sp>
        <p:nvSpPr>
          <p:cNvPr id="11" name="ZoneTexte 10"/>
          <p:cNvSpPr txBox="1"/>
          <p:nvPr/>
        </p:nvSpPr>
        <p:spPr>
          <a:xfrm>
            <a:off x="77787" y="13178135"/>
            <a:ext cx="2934066" cy="461665"/>
          </a:xfrm>
          <a:prstGeom prst="rect">
            <a:avLst/>
          </a:prstGeom>
          <a:noFill/>
        </p:spPr>
        <p:txBody>
          <a:bodyPr wrap="none" rtlCol="0">
            <a:spAutoFit/>
          </a:bodyPr>
          <a:lstStyle/>
          <a:p>
            <a:r>
              <a:rPr lang="fr-FR" sz="2400" dirty="0" smtClean="0">
                <a:solidFill>
                  <a:srgbClr val="2D7CBE"/>
                </a:solidFill>
              </a:rPr>
              <a:t>#PortraitDeStartuper</a:t>
            </a:r>
            <a:endParaRPr lang="fr-FR" sz="2400" dirty="0">
              <a:solidFill>
                <a:srgbClr val="2D7CBE"/>
              </a:solidFill>
            </a:endParaRPr>
          </a:p>
        </p:txBody>
      </p:sp>
      <p:sp>
        <p:nvSpPr>
          <p:cNvPr id="10" name="Subtitle 2"/>
          <p:cNvSpPr>
            <a:spLocks noGrp="1"/>
          </p:cNvSpPr>
          <p:nvPr>
            <p:ph type="subTitle" idx="1"/>
          </p:nvPr>
        </p:nvSpPr>
        <p:spPr>
          <a:xfrm>
            <a:off x="1897367" y="2133600"/>
            <a:ext cx="22107220" cy="10772194"/>
          </a:xfrm>
        </p:spPr>
        <p:txBody>
          <a:bodyPr wrap="square">
            <a:spAutoFit/>
          </a:bodyPr>
          <a:lstStyle/>
          <a:p>
            <a:pPr marL="342900" indent="-342900" algn="just">
              <a:lnSpc>
                <a:spcPct val="100000"/>
              </a:lnSpc>
              <a:spcBef>
                <a:spcPts val="0"/>
              </a:spcBef>
              <a:buSzPct val="150000"/>
              <a:buFont typeface="Lucida Grande"/>
              <a:buChar char="▸"/>
            </a:pPr>
            <a:r>
              <a:rPr lang="fr-FR" sz="3600" b="1" dirty="0" smtClean="0"/>
              <a:t> Pourquoi </a:t>
            </a:r>
            <a:r>
              <a:rPr lang="fr-FR" sz="3600" b="1" dirty="0"/>
              <a:t>ce choix de produit / service ?</a:t>
            </a:r>
          </a:p>
          <a:p>
            <a:pPr lvl="1" algn="just">
              <a:spcBef>
                <a:spcPts val="0"/>
              </a:spcBef>
              <a:buSzPct val="150000"/>
            </a:pPr>
            <a:r>
              <a:rPr lang="fr-FR" sz="3600" dirty="0"/>
              <a:t>Ces agences locales, passionnées par leur métier, manquent de visibilité sur Internet. Leurs voyages sont pourtant une vraie cure d'aventure, de liberté, d'évasion dont nous avons tous besoin. Nous surfons donc sur une tendance de fond pour redonner leurs lettres de noblesses aux Road-Trips et aux Explorateurs qui les conçoivent.</a:t>
            </a:r>
          </a:p>
          <a:p>
            <a:pPr lvl="1" algn="just">
              <a:spcBef>
                <a:spcPts val="0"/>
              </a:spcBef>
              <a:buSzPct val="150000"/>
            </a:pPr>
            <a:endParaRPr lang="fr-FR" sz="3600" dirty="0"/>
          </a:p>
          <a:p>
            <a:pPr marL="342900" indent="-342900" algn="just">
              <a:lnSpc>
                <a:spcPct val="100000"/>
              </a:lnSpc>
              <a:spcBef>
                <a:spcPts val="0"/>
              </a:spcBef>
              <a:buSzPct val="150000"/>
              <a:buFont typeface="Lucida Grande"/>
              <a:buChar char="▸"/>
            </a:pPr>
            <a:r>
              <a:rPr lang="fr-FR" sz="3600" b="1" dirty="0"/>
              <a:t> </a:t>
            </a:r>
            <a:r>
              <a:rPr lang="fr-FR" sz="3600" b="1" dirty="0">
                <a:solidFill>
                  <a:srgbClr val="797979"/>
                </a:solidFill>
              </a:rPr>
              <a:t>Quelles sont vos ambitions, vos objectifs pour votre entreprise ?</a:t>
            </a:r>
          </a:p>
          <a:p>
            <a:pPr lvl="1" algn="just">
              <a:spcBef>
                <a:spcPts val="0"/>
              </a:spcBef>
              <a:buSzPct val="150000"/>
            </a:pPr>
            <a:r>
              <a:rPr lang="fr-FR" sz="3600" dirty="0"/>
              <a:t>Notre ambition est de devenir la référence des road-trips sur Internet. Nous comptons légitimisme notre rôle sur cette verticale avant de dupliquer le modèle marketing et technologique sur d'autres verticales de voyages thématiques porteur d'une identité forte. La plongée, la gastronomie, l'écotourisme, le trekking, les sports extrêmes...</a:t>
            </a:r>
          </a:p>
          <a:p>
            <a:pPr lvl="1" algn="just">
              <a:spcBef>
                <a:spcPts val="0"/>
              </a:spcBef>
              <a:buSzPct val="150000"/>
            </a:pPr>
            <a:r>
              <a:rPr lang="fr-FR" sz="3600" dirty="0"/>
              <a:t> </a:t>
            </a:r>
            <a:endParaRPr lang="fr-FR" sz="3600" dirty="0"/>
          </a:p>
          <a:p>
            <a:pPr marL="342900" indent="-342900" algn="just">
              <a:lnSpc>
                <a:spcPct val="100000"/>
              </a:lnSpc>
              <a:spcBef>
                <a:spcPts val="0"/>
              </a:spcBef>
              <a:buSzPct val="150000"/>
              <a:buFont typeface="Lucida Grande"/>
              <a:buChar char="▸"/>
            </a:pPr>
            <a:r>
              <a:rPr lang="fr-FR" sz="3600" b="1" dirty="0">
                <a:solidFill>
                  <a:srgbClr val="797979"/>
                </a:solidFill>
              </a:rPr>
              <a:t> Quel mode de financement avez-vous retenu pour lancer votre société ?</a:t>
            </a:r>
            <a:endParaRPr lang="fr-FR" sz="3600" dirty="0"/>
          </a:p>
          <a:p>
            <a:pPr lvl="1" algn="just">
              <a:spcBef>
                <a:spcPts val="0"/>
              </a:spcBef>
              <a:buSzPct val="150000"/>
            </a:pPr>
            <a:r>
              <a:rPr lang="fr-FR" sz="3600" dirty="0"/>
              <a:t>Economies personnelles dans les prémisses du projet, puis des levées de fonds successives, d'abord auprès des proches, puis auprès de business agnels.</a:t>
            </a:r>
          </a:p>
          <a:p>
            <a:pPr lvl="1" algn="just">
              <a:spcBef>
                <a:spcPts val="0"/>
              </a:spcBef>
              <a:buSzPct val="150000"/>
            </a:pPr>
            <a:r>
              <a:rPr lang="fr-FR" sz="3600" dirty="0" err="1"/>
              <a:t>Planet</a:t>
            </a:r>
            <a:r>
              <a:rPr lang="fr-FR" sz="3600" dirty="0"/>
              <a:t> Ride a bouclé une levée de fonds à hauteur de 375k€ en fin d'année 2015 auprès d'investisseurs privés et de partenaires industriels.</a:t>
            </a:r>
          </a:p>
          <a:p>
            <a:pPr lvl="1" algn="just">
              <a:spcBef>
                <a:spcPts val="0"/>
              </a:spcBef>
              <a:buSzPct val="150000"/>
            </a:pPr>
            <a:r>
              <a:rPr lang="fr-FR" sz="3600" dirty="0"/>
              <a:t>Nous avons aussi bénéficier d'une aide publique de la part de la BPI en tant que jeune startup innovante.</a:t>
            </a:r>
          </a:p>
        </p:txBody>
      </p:sp>
    </p:spTree>
    <p:extLst>
      <p:ext uri="{BB962C8B-B14F-4D97-AF65-F5344CB8AC3E}">
        <p14:creationId xmlns:p14="http://schemas.microsoft.com/office/powerpoint/2010/main" val="48678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0"/>
          <p:cNvSpPr txBox="1">
            <a:spLocks/>
          </p:cNvSpPr>
          <p:nvPr/>
        </p:nvSpPr>
        <p:spPr>
          <a:xfrm>
            <a:off x="3797806" y="1315812"/>
            <a:ext cx="16777475" cy="851627"/>
          </a:xfrm>
          <a:prstGeom prst="rect">
            <a:avLst/>
          </a:prstGeom>
        </p:spPr>
        <p:txBody>
          <a:bodyPr vert="horz" lIns="243852" tIns="121926" rIns="243852" bIns="121926"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5300" dirty="0" smtClean="0">
                <a:solidFill>
                  <a:schemeClr val="tx1"/>
                </a:solidFill>
              </a:rPr>
              <a:t>Portraits de </a:t>
            </a:r>
            <a:r>
              <a:rPr lang="en-US" sz="5300" dirty="0" err="1" smtClean="0">
                <a:solidFill>
                  <a:schemeClr val="tx1"/>
                </a:solidFill>
              </a:rPr>
              <a:t>startupers</a:t>
            </a:r>
            <a:endParaRPr lang="en-US" sz="5300" dirty="0">
              <a:solidFill>
                <a:schemeClr val="tx1"/>
              </a:solidFill>
            </a:endParaRPr>
          </a:p>
        </p:txBody>
      </p:sp>
      <p:sp>
        <p:nvSpPr>
          <p:cNvPr id="12" name="Rounded Rectangle 11"/>
          <p:cNvSpPr/>
          <p:nvPr/>
        </p:nvSpPr>
        <p:spPr>
          <a:xfrm>
            <a:off x="10007671" y="685800"/>
            <a:ext cx="4371832" cy="613573"/>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2800" dirty="0" smtClean="0">
                <a:latin typeface="Source Sans Pro ExtraLight"/>
                <a:cs typeface="Source Sans Pro ExtraLight"/>
              </a:rPr>
              <a:t>INTERVIEW</a:t>
            </a:r>
            <a:endParaRPr lang="en-US" sz="2800" dirty="0">
              <a:latin typeface="Source Sans Pro ExtraLight"/>
              <a:cs typeface="Source Sans Pro ExtraLight"/>
            </a:endParaRPr>
          </a:p>
        </p:txBody>
      </p:sp>
      <p:sp>
        <p:nvSpPr>
          <p:cNvPr id="11" name="ZoneTexte 10"/>
          <p:cNvSpPr txBox="1"/>
          <p:nvPr/>
        </p:nvSpPr>
        <p:spPr>
          <a:xfrm>
            <a:off x="77787" y="13178135"/>
            <a:ext cx="2934066" cy="461665"/>
          </a:xfrm>
          <a:prstGeom prst="rect">
            <a:avLst/>
          </a:prstGeom>
          <a:noFill/>
        </p:spPr>
        <p:txBody>
          <a:bodyPr wrap="none" rtlCol="0">
            <a:spAutoFit/>
          </a:bodyPr>
          <a:lstStyle/>
          <a:p>
            <a:r>
              <a:rPr lang="fr-FR" sz="2400" dirty="0" smtClean="0">
                <a:solidFill>
                  <a:srgbClr val="2D7CBE"/>
                </a:solidFill>
              </a:rPr>
              <a:t>#PortraitDeStartuper</a:t>
            </a:r>
            <a:endParaRPr lang="fr-FR" sz="2400" dirty="0">
              <a:solidFill>
                <a:srgbClr val="2D7CBE"/>
              </a:solidFill>
            </a:endParaRPr>
          </a:p>
        </p:txBody>
      </p:sp>
      <p:sp>
        <p:nvSpPr>
          <p:cNvPr id="10" name="Subtitle 2"/>
          <p:cNvSpPr>
            <a:spLocks noGrp="1"/>
          </p:cNvSpPr>
          <p:nvPr>
            <p:ph type="subTitle" idx="1"/>
          </p:nvPr>
        </p:nvSpPr>
        <p:spPr>
          <a:xfrm>
            <a:off x="1897367" y="2133600"/>
            <a:ext cx="22107220" cy="10882993"/>
          </a:xfrm>
        </p:spPr>
        <p:txBody>
          <a:bodyPr wrap="square">
            <a:spAutoFit/>
          </a:bodyPr>
          <a:lstStyle/>
          <a:p>
            <a:pPr marL="342900" indent="-342900" algn="just">
              <a:lnSpc>
                <a:spcPct val="100000"/>
              </a:lnSpc>
              <a:spcBef>
                <a:spcPts val="0"/>
              </a:spcBef>
              <a:buSzPct val="150000"/>
              <a:buFont typeface="Lucida Grande"/>
              <a:buChar char="▸"/>
            </a:pPr>
            <a:r>
              <a:rPr lang="fr-FR" sz="3600" b="1" dirty="0" smtClean="0">
                <a:solidFill>
                  <a:srgbClr val="797979"/>
                </a:solidFill>
              </a:rPr>
              <a:t> Quelles </a:t>
            </a:r>
            <a:r>
              <a:rPr lang="fr-FR" sz="3600" b="1" dirty="0">
                <a:solidFill>
                  <a:srgbClr val="797979"/>
                </a:solidFill>
              </a:rPr>
              <a:t>difficultés avez-vous rencontré dans cette aventure ?</a:t>
            </a:r>
          </a:p>
          <a:p>
            <a:pPr lvl="1" algn="just">
              <a:spcBef>
                <a:spcPts val="0"/>
              </a:spcBef>
            </a:pPr>
            <a:r>
              <a:rPr lang="fr-FR" sz="3600" dirty="0"/>
              <a:t>Conserver la confiance en soit dans les moments les plus difficiles, persévérer en s'agrippant à la flamme entrepreneuriale qui brulait en moi. Convaincre ses proches, ses intimes pour transformer leur amour en des soutiens irréversibles.</a:t>
            </a:r>
          </a:p>
          <a:p>
            <a:pPr lvl="1" algn="just">
              <a:spcBef>
                <a:spcPts val="0"/>
              </a:spcBef>
            </a:pPr>
            <a:r>
              <a:rPr lang="fr-FR" sz="3600" dirty="0"/>
              <a:t>Avant tout croire en les autres, avant de croire en soit même</a:t>
            </a:r>
            <a:r>
              <a:rPr lang="fr-FR" sz="3600" dirty="0" smtClean="0"/>
              <a:t>.</a:t>
            </a:r>
          </a:p>
          <a:p>
            <a:pPr lvl="1" algn="just">
              <a:spcBef>
                <a:spcPts val="0"/>
              </a:spcBef>
            </a:pPr>
            <a:endParaRPr lang="fr-FR" sz="3600" dirty="0"/>
          </a:p>
          <a:p>
            <a:pPr marL="342900" indent="-342900" algn="just">
              <a:lnSpc>
                <a:spcPct val="100000"/>
              </a:lnSpc>
              <a:spcBef>
                <a:spcPts val="0"/>
              </a:spcBef>
              <a:buSzPct val="150000"/>
              <a:buFont typeface="Lucida Grande"/>
              <a:buChar char="▸"/>
            </a:pPr>
            <a:r>
              <a:rPr lang="fr-FR" sz="3600" b="1" dirty="0" smtClean="0">
                <a:solidFill>
                  <a:srgbClr val="797979"/>
                </a:solidFill>
              </a:rPr>
              <a:t> </a:t>
            </a:r>
            <a:r>
              <a:rPr lang="fr-FR" sz="3600" b="1" dirty="0" smtClean="0">
                <a:solidFill>
                  <a:srgbClr val="797979"/>
                </a:solidFill>
              </a:rPr>
              <a:t>D’après </a:t>
            </a:r>
            <a:r>
              <a:rPr lang="fr-FR" sz="3600" b="1" dirty="0">
                <a:solidFill>
                  <a:srgbClr val="797979"/>
                </a:solidFill>
              </a:rPr>
              <a:t>vous quels sont les facteurs clés de succès pour réussir dans l’entreprenariat </a:t>
            </a:r>
            <a:r>
              <a:rPr lang="fr-FR" sz="3600" b="1" dirty="0" smtClean="0">
                <a:solidFill>
                  <a:srgbClr val="797979"/>
                </a:solidFill>
              </a:rPr>
              <a:t>?</a:t>
            </a:r>
          </a:p>
          <a:p>
            <a:pPr lvl="1" algn="just">
              <a:spcBef>
                <a:spcPts val="0"/>
              </a:spcBef>
            </a:pPr>
            <a:r>
              <a:rPr lang="fr-FR" sz="3600" dirty="0"/>
              <a:t>Être capable de ne jamais subir les échecs mais de s'en nourrir en toute agilité pour les transformer en </a:t>
            </a:r>
            <a:r>
              <a:rPr lang="fr-FR" sz="3600" dirty="0" smtClean="0"/>
              <a:t>force.</a:t>
            </a:r>
            <a:endParaRPr lang="fr-FR" sz="3600" dirty="0"/>
          </a:p>
          <a:p>
            <a:pPr lvl="1" algn="just">
              <a:spcBef>
                <a:spcPts val="0"/>
              </a:spcBef>
            </a:pPr>
            <a:endParaRPr lang="fr-FR" sz="3600" dirty="0"/>
          </a:p>
          <a:p>
            <a:pPr marL="342900" indent="-342900" algn="just">
              <a:lnSpc>
                <a:spcPct val="100000"/>
              </a:lnSpc>
              <a:spcBef>
                <a:spcPts val="0"/>
              </a:spcBef>
              <a:buSzPct val="150000"/>
              <a:buFont typeface="Lucida Grande"/>
              <a:buChar char="▸"/>
            </a:pPr>
            <a:r>
              <a:rPr lang="fr-FR" sz="3600" b="1" dirty="0">
                <a:solidFill>
                  <a:srgbClr val="797979"/>
                </a:solidFill>
              </a:rPr>
              <a:t> S’il n’y en avait qu’un, quel serait le point d’attention à surveiller en priorité lorsqu’on se lance dans l’aventure startup ?</a:t>
            </a:r>
          </a:p>
          <a:p>
            <a:pPr lvl="1" algn="just">
              <a:spcBef>
                <a:spcPts val="0"/>
              </a:spcBef>
            </a:pPr>
            <a:r>
              <a:rPr lang="fr-FR" sz="3600" dirty="0"/>
              <a:t>Le produit (ou service), le produit, le produit... répond-t-il a un vrai besoin, a une vraie envie, quelle est sa valeur ajoutée sur son marché. Le meilleur marketing du monde ne pourra jamais couvrir indéfiniment les lacunes du produit qu'il promeut.</a:t>
            </a:r>
          </a:p>
          <a:p>
            <a:pPr lvl="1" algn="just">
              <a:spcBef>
                <a:spcPts val="0"/>
              </a:spcBef>
            </a:pPr>
            <a:endParaRPr lang="fr-FR" sz="3600" dirty="0"/>
          </a:p>
          <a:p>
            <a:pPr marL="342900" indent="-342900" algn="just">
              <a:lnSpc>
                <a:spcPct val="100000"/>
              </a:lnSpc>
              <a:spcBef>
                <a:spcPts val="0"/>
              </a:spcBef>
              <a:buSzPct val="150000"/>
              <a:buFont typeface="Lucida Grande"/>
              <a:buChar char="▸"/>
            </a:pPr>
            <a:r>
              <a:rPr lang="fr-FR" sz="3600" b="1" dirty="0"/>
              <a:t> Quels conseils donneriez-vous à quelqu’un qui voudrait lancer sa propre startup ?</a:t>
            </a:r>
          </a:p>
          <a:p>
            <a:pPr lvl="1" algn="l"/>
            <a:r>
              <a:rPr lang="fr-FR" sz="3600" dirty="0"/>
              <a:t>Accrochez-vous à vous même, à votre passion, à votre conviction, entourez-vous bien, de confiance, d'amour, de soutiens... Respirez... plongez !</a:t>
            </a:r>
          </a:p>
        </p:txBody>
      </p:sp>
    </p:spTree>
    <p:extLst>
      <p:ext uri="{BB962C8B-B14F-4D97-AF65-F5344CB8AC3E}">
        <p14:creationId xmlns:p14="http://schemas.microsoft.com/office/powerpoint/2010/main" val="176206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15012987" y="3329138"/>
            <a:ext cx="0" cy="9843703"/>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9DF686B8-C880-FF40-96DC-14FF2413C34E}" type="slidenum">
              <a:rPr lang="en-US" smtClean="0"/>
              <a:pPr/>
              <a:t>6</a:t>
            </a:fld>
            <a:endParaRPr lang="en-US" dirty="0"/>
          </a:p>
        </p:txBody>
      </p:sp>
      <p:sp>
        <p:nvSpPr>
          <p:cNvPr id="12" name="Title 20"/>
          <p:cNvSpPr txBox="1">
            <a:spLocks/>
          </p:cNvSpPr>
          <p:nvPr/>
        </p:nvSpPr>
        <p:spPr>
          <a:xfrm>
            <a:off x="3797806" y="1315812"/>
            <a:ext cx="16777475" cy="851627"/>
          </a:xfrm>
          <a:prstGeom prst="rect">
            <a:avLst/>
          </a:prstGeom>
        </p:spPr>
        <p:txBody>
          <a:bodyPr vert="horz" lIns="243852" tIns="121926" rIns="243852" bIns="121926"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5300" dirty="0" smtClean="0">
                <a:solidFill>
                  <a:schemeClr val="tx1"/>
                </a:solidFill>
              </a:rPr>
              <a:t>Portraits de </a:t>
            </a:r>
            <a:r>
              <a:rPr lang="en-US" sz="5300" dirty="0" err="1" smtClean="0">
                <a:solidFill>
                  <a:schemeClr val="tx1"/>
                </a:solidFill>
              </a:rPr>
              <a:t>startupers</a:t>
            </a:r>
            <a:endParaRPr lang="en-US" sz="5300" dirty="0">
              <a:solidFill>
                <a:schemeClr val="tx1"/>
              </a:solidFill>
            </a:endParaRPr>
          </a:p>
        </p:txBody>
      </p:sp>
      <p:sp>
        <p:nvSpPr>
          <p:cNvPr id="13" name="Rounded Rectangle 11"/>
          <p:cNvSpPr/>
          <p:nvPr/>
        </p:nvSpPr>
        <p:spPr>
          <a:xfrm>
            <a:off x="10007671" y="685800"/>
            <a:ext cx="4371832" cy="613573"/>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2800" dirty="0" smtClean="0">
                <a:latin typeface="Source Sans Pro ExtraLight"/>
                <a:cs typeface="Source Sans Pro ExtraLight"/>
              </a:rPr>
              <a:t>INTERVIEW</a:t>
            </a:r>
            <a:endParaRPr lang="en-US" sz="2800" dirty="0">
              <a:latin typeface="Source Sans Pro ExtraLight"/>
              <a:cs typeface="Source Sans Pro ExtraLight"/>
            </a:endParaRPr>
          </a:p>
        </p:txBody>
      </p:sp>
      <p:sp>
        <p:nvSpPr>
          <p:cNvPr id="18" name="Subtitle 21"/>
          <p:cNvSpPr txBox="1">
            <a:spLocks/>
          </p:cNvSpPr>
          <p:nvPr/>
        </p:nvSpPr>
        <p:spPr>
          <a:xfrm>
            <a:off x="14860587" y="8153400"/>
            <a:ext cx="9374188" cy="1863243"/>
          </a:xfrm>
          <a:prstGeom prst="rect">
            <a:avLst/>
          </a:prstGeom>
        </p:spPr>
        <p:txBody>
          <a:bodyPr vert="horz" lIns="243852" tIns="121926" rIns="243852" bIns="121926" rtlCol="0">
            <a:noAutofit/>
          </a:bodyPr>
          <a:lstStyle>
            <a:lvl1pPr marL="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90000"/>
              </a:lnSpc>
            </a:pPr>
            <a:r>
              <a:rPr lang="en-US" sz="4000" dirty="0" smtClean="0">
                <a:solidFill>
                  <a:schemeClr val="tx2">
                    <a:lumMod val="75000"/>
                  </a:schemeClr>
                </a:solidFill>
              </a:rPr>
              <a:t>Co-founder </a:t>
            </a:r>
            <a:r>
              <a:rPr lang="en-US" sz="4000" dirty="0" smtClean="0">
                <a:solidFill>
                  <a:schemeClr val="tx2">
                    <a:lumMod val="75000"/>
                  </a:schemeClr>
                </a:solidFill>
              </a:rPr>
              <a:t>&amp; </a:t>
            </a:r>
            <a:r>
              <a:rPr lang="en-US" sz="4000" dirty="0" smtClean="0">
                <a:solidFill>
                  <a:schemeClr val="tx2">
                    <a:lumMod val="75000"/>
                  </a:schemeClr>
                </a:solidFill>
              </a:rPr>
              <a:t>Director</a:t>
            </a:r>
            <a:endParaRPr lang="en-US" sz="4000" dirty="0" smtClean="0">
              <a:solidFill>
                <a:schemeClr val="tx2">
                  <a:lumMod val="75000"/>
                </a:schemeClr>
              </a:solidFill>
            </a:endParaRPr>
          </a:p>
          <a:p>
            <a:pPr algn="ctr">
              <a:lnSpc>
                <a:spcPct val="90000"/>
              </a:lnSpc>
            </a:pPr>
            <a:r>
              <a:rPr lang="en-US" sz="2800" dirty="0" smtClean="0">
                <a:solidFill>
                  <a:schemeClr val="tx2">
                    <a:lumMod val="60000"/>
                    <a:lumOff val="40000"/>
                  </a:schemeClr>
                </a:solidFill>
              </a:rPr>
              <a:t>Baptiste Frerot</a:t>
            </a:r>
            <a:endParaRPr lang="en-US" sz="1100" dirty="0">
              <a:solidFill>
                <a:schemeClr val="tx2">
                  <a:lumMod val="60000"/>
                  <a:lumOff val="40000"/>
                </a:schemeClr>
              </a:solidFill>
            </a:endParaRPr>
          </a:p>
        </p:txBody>
      </p:sp>
      <p:sp>
        <p:nvSpPr>
          <p:cNvPr id="21" name="ZoneTexte 20"/>
          <p:cNvSpPr txBox="1"/>
          <p:nvPr/>
        </p:nvSpPr>
        <p:spPr>
          <a:xfrm>
            <a:off x="77787" y="13178135"/>
            <a:ext cx="2934066" cy="461665"/>
          </a:xfrm>
          <a:prstGeom prst="rect">
            <a:avLst/>
          </a:prstGeom>
          <a:noFill/>
        </p:spPr>
        <p:txBody>
          <a:bodyPr wrap="none" rtlCol="0">
            <a:spAutoFit/>
          </a:bodyPr>
          <a:lstStyle/>
          <a:p>
            <a:r>
              <a:rPr lang="fr-FR" sz="2400" dirty="0" smtClean="0">
                <a:solidFill>
                  <a:srgbClr val="2D7CBE"/>
                </a:solidFill>
              </a:rPr>
              <a:t>#PortraitDeStartuper</a:t>
            </a:r>
            <a:endParaRPr lang="fr-FR" sz="2400" dirty="0">
              <a:solidFill>
                <a:srgbClr val="2D7CBE"/>
              </a:solidFill>
            </a:endParaRPr>
          </a:p>
        </p:txBody>
      </p:sp>
      <p:pic>
        <p:nvPicPr>
          <p:cNvPr id="2" name="Espace réservé pour une image  1"/>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7823255" y="4560487"/>
            <a:ext cx="3448852" cy="3448852"/>
          </a:xfrm>
        </p:spPr>
      </p:pic>
      <p:sp>
        <p:nvSpPr>
          <p:cNvPr id="14" name="Title 20"/>
          <p:cNvSpPr txBox="1">
            <a:spLocks/>
          </p:cNvSpPr>
          <p:nvPr/>
        </p:nvSpPr>
        <p:spPr>
          <a:xfrm>
            <a:off x="1220787" y="4647485"/>
            <a:ext cx="13792200" cy="5078314"/>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r>
              <a:rPr lang="pt-BR" sz="3600" u="sng" dirty="0" smtClean="0">
                <a:solidFill>
                  <a:schemeClr val="tx2"/>
                </a:solidFill>
              </a:rPr>
              <a:t>Site internet :</a:t>
            </a:r>
          </a:p>
          <a:p>
            <a:pPr algn="l"/>
            <a:r>
              <a:rPr lang="fr-FR" sz="3600" dirty="0">
                <a:hlinkClick r:id="rId3"/>
              </a:rPr>
              <a:t>www.planet-ride.com</a:t>
            </a:r>
            <a:r>
              <a:rPr lang="fr-FR" sz="3600" dirty="0"/>
              <a:t> </a:t>
            </a:r>
            <a:endParaRPr lang="fr-FR" sz="3600" dirty="0" smtClean="0"/>
          </a:p>
          <a:p>
            <a:pPr algn="l"/>
            <a:endParaRPr lang="en-US" sz="3600" dirty="0">
              <a:solidFill>
                <a:schemeClr val="tx2"/>
              </a:solidFill>
            </a:endParaRPr>
          </a:p>
          <a:p>
            <a:pPr algn="just"/>
            <a:r>
              <a:rPr lang="en-US" sz="3600" u="sng" dirty="0" smtClean="0">
                <a:solidFill>
                  <a:schemeClr val="tx2"/>
                </a:solidFill>
              </a:rPr>
              <a:t>LinkedIn :</a:t>
            </a:r>
          </a:p>
          <a:p>
            <a:pPr algn="l"/>
            <a:r>
              <a:rPr lang="fr-FR" sz="3600" dirty="0" err="1">
                <a:hlinkClick r:id="rId4"/>
              </a:rPr>
              <a:t>https</a:t>
            </a:r>
            <a:r>
              <a:rPr lang="fr-FR" sz="3600" dirty="0">
                <a:hlinkClick r:id="rId4"/>
              </a:rPr>
              <a:t>://</a:t>
            </a:r>
            <a:r>
              <a:rPr lang="fr-FR" sz="3600" dirty="0" err="1">
                <a:hlinkClick r:id="rId4"/>
              </a:rPr>
              <a:t>fr.linkedin.com</a:t>
            </a:r>
            <a:r>
              <a:rPr lang="fr-FR" sz="3600" dirty="0">
                <a:hlinkClick r:id="rId4"/>
              </a:rPr>
              <a:t>/in/baptiste-frerot-</a:t>
            </a:r>
            <a:r>
              <a:rPr lang="fr-FR" sz="3600" dirty="0" smtClean="0">
                <a:hlinkClick r:id="rId4"/>
              </a:rPr>
              <a:t>60a66932</a:t>
            </a:r>
            <a:endParaRPr lang="fr-FR" sz="3600" dirty="0" smtClean="0"/>
          </a:p>
          <a:p>
            <a:pPr algn="l"/>
            <a:endParaRPr lang="fr-FR" sz="3600" u="sng" dirty="0">
              <a:solidFill>
                <a:schemeClr val="tx2"/>
              </a:solidFill>
            </a:endParaRPr>
          </a:p>
          <a:p>
            <a:pPr algn="just"/>
            <a:r>
              <a:rPr lang="en-US" sz="3600" u="sng" dirty="0" smtClean="0">
                <a:solidFill>
                  <a:schemeClr val="tx2"/>
                </a:solidFill>
              </a:rPr>
              <a:t>Twitter :</a:t>
            </a:r>
          </a:p>
          <a:p>
            <a:pPr algn="just"/>
            <a:r>
              <a:rPr lang="fr-FR" sz="3600" dirty="0">
                <a:hlinkClick r:id="rId5"/>
              </a:rPr>
              <a:t>https://twitter.com/</a:t>
            </a:r>
            <a:r>
              <a:rPr lang="fr-FR" sz="3600" dirty="0" smtClean="0">
                <a:hlinkClick r:id="rId5"/>
              </a:rPr>
              <a:t>Baptiste_Frerot</a:t>
            </a:r>
            <a:r>
              <a:rPr lang="fr-FR" sz="3600" u="sng" dirty="0" smtClean="0"/>
              <a:t> </a:t>
            </a:r>
            <a:endParaRPr lang="fr-FR" sz="3600" u="sng" dirty="0" smtClean="0"/>
          </a:p>
          <a:p>
            <a:pPr lvl="0" algn="just"/>
            <a:endParaRPr lang="en-US" sz="3600" dirty="0" smtClean="0">
              <a:solidFill>
                <a:schemeClr val="tx2"/>
              </a:solidFill>
            </a:endParaRPr>
          </a:p>
        </p:txBody>
      </p:sp>
      <p:sp>
        <p:nvSpPr>
          <p:cNvPr id="15" name="Freeform 20"/>
          <p:cNvSpPr>
            <a:spLocks/>
          </p:cNvSpPr>
          <p:nvPr/>
        </p:nvSpPr>
        <p:spPr bwMode="auto">
          <a:xfrm>
            <a:off x="632803" y="8139760"/>
            <a:ext cx="577993" cy="470840"/>
          </a:xfrm>
          <a:custGeom>
            <a:avLst/>
            <a:gdLst>
              <a:gd name="T0" fmla="*/ 280 w 280"/>
              <a:gd name="T1" fmla="*/ 27 h 228"/>
              <a:gd name="T2" fmla="*/ 247 w 280"/>
              <a:gd name="T3" fmla="*/ 36 h 228"/>
              <a:gd name="T4" fmla="*/ 272 w 280"/>
              <a:gd name="T5" fmla="*/ 5 h 228"/>
              <a:gd name="T6" fmla="*/ 236 w 280"/>
              <a:gd name="T7" fmla="*/ 19 h 228"/>
              <a:gd name="T8" fmla="*/ 194 w 280"/>
              <a:gd name="T9" fmla="*/ 0 h 228"/>
              <a:gd name="T10" fmla="*/ 136 w 280"/>
              <a:gd name="T11" fmla="*/ 58 h 228"/>
              <a:gd name="T12" fmla="*/ 138 w 280"/>
              <a:gd name="T13" fmla="*/ 71 h 228"/>
              <a:gd name="T14" fmla="*/ 19 w 280"/>
              <a:gd name="T15" fmla="*/ 11 h 228"/>
              <a:gd name="T16" fmla="*/ 12 w 280"/>
              <a:gd name="T17" fmla="*/ 40 h 228"/>
              <a:gd name="T18" fmla="*/ 37 w 280"/>
              <a:gd name="T19" fmla="*/ 88 h 228"/>
              <a:gd name="T20" fmla="*/ 11 w 280"/>
              <a:gd name="T21" fmla="*/ 80 h 228"/>
              <a:gd name="T22" fmla="*/ 11 w 280"/>
              <a:gd name="T23" fmla="*/ 81 h 228"/>
              <a:gd name="T24" fmla="*/ 57 w 280"/>
              <a:gd name="T25" fmla="*/ 138 h 228"/>
              <a:gd name="T26" fmla="*/ 42 w 280"/>
              <a:gd name="T27" fmla="*/ 140 h 228"/>
              <a:gd name="T28" fmla="*/ 31 w 280"/>
              <a:gd name="T29" fmla="*/ 139 h 228"/>
              <a:gd name="T30" fmla="*/ 85 w 280"/>
              <a:gd name="T31" fmla="*/ 178 h 228"/>
              <a:gd name="T32" fmla="*/ 14 w 280"/>
              <a:gd name="T33" fmla="*/ 203 h 228"/>
              <a:gd name="T34" fmla="*/ 0 w 280"/>
              <a:gd name="T35" fmla="*/ 202 h 228"/>
              <a:gd name="T36" fmla="*/ 88 w 280"/>
              <a:gd name="T37" fmla="*/ 228 h 228"/>
              <a:gd name="T38" fmla="*/ 251 w 280"/>
              <a:gd name="T39" fmla="*/ 65 h 228"/>
              <a:gd name="T40" fmla="*/ 251 w 280"/>
              <a:gd name="T41" fmla="*/ 57 h 228"/>
              <a:gd name="T42" fmla="*/ 280 w 280"/>
              <a:gd name="T43" fmla="*/ 2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0" h="228">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id-ID"/>
          </a:p>
        </p:txBody>
      </p:sp>
      <p:pic>
        <p:nvPicPr>
          <p:cNvPr id="17" name="Image 16"/>
          <p:cNvPicPr>
            <a:picLocks noChangeAspect="1"/>
          </p:cNvPicPr>
          <p:nvPr/>
        </p:nvPicPr>
        <p:blipFill>
          <a:blip r:embed="rId6"/>
          <a:stretch>
            <a:fillRect/>
          </a:stretch>
        </p:blipFill>
        <p:spPr>
          <a:xfrm>
            <a:off x="629421" y="6425644"/>
            <a:ext cx="584756" cy="584756"/>
          </a:xfrm>
          <a:prstGeom prst="rect">
            <a:avLst/>
          </a:prstGeom>
        </p:spPr>
      </p:pic>
      <p:pic>
        <p:nvPicPr>
          <p:cNvPr id="19" name="Image 18"/>
          <p:cNvPicPr>
            <a:picLocks noChangeAspect="1"/>
          </p:cNvPicPr>
          <p:nvPr/>
        </p:nvPicPr>
        <p:blipFill>
          <a:blip r:embed="rId7"/>
          <a:stretch>
            <a:fillRect/>
          </a:stretch>
        </p:blipFill>
        <p:spPr>
          <a:xfrm>
            <a:off x="578567" y="4647536"/>
            <a:ext cx="686464" cy="686464"/>
          </a:xfrm>
          <a:prstGeom prst="rect">
            <a:avLst/>
          </a:prstGeom>
        </p:spPr>
      </p:pic>
    </p:spTree>
    <p:extLst>
      <p:ext uri="{BB962C8B-B14F-4D97-AF65-F5344CB8AC3E}">
        <p14:creationId xmlns:p14="http://schemas.microsoft.com/office/powerpoint/2010/main" val="39215766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8"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76810 (2).jpg"/>
          <p:cNvPicPr>
            <a:picLocks noGrp="1" noChangeAspect="1"/>
          </p:cNvPicPr>
          <p:nvPr>
            <p:ph type="pic" sz="quarter" idx="10"/>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t="7818" b="7818"/>
          <a:stretch>
            <a:fillRect/>
          </a:stretch>
        </p:blipFill>
        <p:spPr/>
      </p:pic>
      <p:sp>
        <p:nvSpPr>
          <p:cNvPr id="16" name="Rectangle 15"/>
          <p:cNvSpPr/>
          <p:nvPr/>
        </p:nvSpPr>
        <p:spPr>
          <a:xfrm>
            <a:off x="-1" y="-23492"/>
            <a:ext cx="24387176" cy="13750206"/>
          </a:xfrm>
          <a:prstGeom prst="rect">
            <a:avLst/>
          </a:prstGeom>
          <a:gradFill flip="none" rotWithShape="1">
            <a:gsLst>
              <a:gs pos="33000">
                <a:schemeClr val="accent1">
                  <a:lumMod val="75000"/>
                  <a:alpha val="84000"/>
                </a:schemeClr>
              </a:gs>
              <a:gs pos="100000">
                <a:schemeClr val="accent2">
                  <a:alpha val="84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994149" y="4235451"/>
            <a:ext cx="16444596" cy="2940051"/>
          </a:xfrm>
          <a:prstGeom prst="rect">
            <a:avLst/>
          </a:prstGeom>
          <a:no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
          <p:cNvSpPr/>
          <p:nvPr/>
        </p:nvSpPr>
        <p:spPr>
          <a:xfrm>
            <a:off x="11104375" y="-1371600"/>
            <a:ext cx="2178424" cy="5029200"/>
          </a:xfrm>
          <a:prstGeom prst="roundRect">
            <a:avLst/>
          </a:prstGeom>
          <a:solidFill>
            <a:schemeClr val="accent2">
              <a:alpha val="8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47"/>
          <p:cNvSpPr>
            <a:spLocks noChangeArrowheads="1"/>
          </p:cNvSpPr>
          <p:nvPr/>
        </p:nvSpPr>
        <p:spPr bwMode="auto">
          <a:xfrm>
            <a:off x="11525682" y="2101961"/>
            <a:ext cx="1335812" cy="1170310"/>
          </a:xfrm>
          <a:custGeom>
            <a:avLst/>
            <a:gdLst>
              <a:gd name="T0" fmla="*/ 497 w 498"/>
              <a:gd name="T1" fmla="*/ 434 h 435"/>
              <a:gd name="T2" fmla="*/ 497 w 498"/>
              <a:gd name="T3" fmla="*/ 434 h 435"/>
              <a:gd name="T4" fmla="*/ 487 w 498"/>
              <a:gd name="T5" fmla="*/ 328 h 435"/>
              <a:gd name="T6" fmla="*/ 425 w 498"/>
              <a:gd name="T7" fmla="*/ 293 h 435"/>
              <a:gd name="T8" fmla="*/ 372 w 498"/>
              <a:gd name="T9" fmla="*/ 231 h 435"/>
              <a:gd name="T10" fmla="*/ 390 w 498"/>
              <a:gd name="T11" fmla="*/ 196 h 435"/>
              <a:gd name="T12" fmla="*/ 408 w 498"/>
              <a:gd name="T13" fmla="*/ 159 h 435"/>
              <a:gd name="T14" fmla="*/ 399 w 498"/>
              <a:gd name="T15" fmla="*/ 151 h 435"/>
              <a:gd name="T16" fmla="*/ 408 w 498"/>
              <a:gd name="T17" fmla="*/ 115 h 435"/>
              <a:gd name="T18" fmla="*/ 346 w 498"/>
              <a:gd name="T19" fmla="*/ 62 h 435"/>
              <a:gd name="T20" fmla="*/ 284 w 498"/>
              <a:gd name="T21" fmla="*/ 115 h 435"/>
              <a:gd name="T22" fmla="*/ 293 w 498"/>
              <a:gd name="T23" fmla="*/ 151 h 435"/>
              <a:gd name="T24" fmla="*/ 284 w 498"/>
              <a:gd name="T25" fmla="*/ 159 h 435"/>
              <a:gd name="T26" fmla="*/ 302 w 498"/>
              <a:gd name="T27" fmla="*/ 196 h 435"/>
              <a:gd name="T28" fmla="*/ 311 w 498"/>
              <a:gd name="T29" fmla="*/ 231 h 435"/>
              <a:gd name="T30" fmla="*/ 293 w 498"/>
              <a:gd name="T31" fmla="*/ 275 h 435"/>
              <a:gd name="T32" fmla="*/ 381 w 498"/>
              <a:gd name="T33" fmla="*/ 364 h 435"/>
              <a:gd name="T34" fmla="*/ 381 w 498"/>
              <a:gd name="T35" fmla="*/ 434 h 435"/>
              <a:gd name="T36" fmla="*/ 497 w 498"/>
              <a:gd name="T37" fmla="*/ 434 h 435"/>
              <a:gd name="T38" fmla="*/ 258 w 498"/>
              <a:gd name="T39" fmla="*/ 302 h 435"/>
              <a:gd name="T40" fmla="*/ 258 w 498"/>
              <a:gd name="T41" fmla="*/ 302 h 435"/>
              <a:gd name="T42" fmla="*/ 187 w 498"/>
              <a:gd name="T43" fmla="*/ 231 h 435"/>
              <a:gd name="T44" fmla="*/ 213 w 498"/>
              <a:gd name="T45" fmla="*/ 168 h 435"/>
              <a:gd name="T46" fmla="*/ 231 w 498"/>
              <a:gd name="T47" fmla="*/ 133 h 435"/>
              <a:gd name="T48" fmla="*/ 222 w 498"/>
              <a:gd name="T49" fmla="*/ 115 h 435"/>
              <a:gd name="T50" fmla="*/ 231 w 498"/>
              <a:gd name="T51" fmla="*/ 71 h 435"/>
              <a:gd name="T52" fmla="*/ 151 w 498"/>
              <a:gd name="T53" fmla="*/ 0 h 435"/>
              <a:gd name="T54" fmla="*/ 71 w 498"/>
              <a:gd name="T55" fmla="*/ 71 h 435"/>
              <a:gd name="T56" fmla="*/ 71 w 498"/>
              <a:gd name="T57" fmla="*/ 115 h 435"/>
              <a:gd name="T58" fmla="*/ 71 w 498"/>
              <a:gd name="T59" fmla="*/ 133 h 435"/>
              <a:gd name="T60" fmla="*/ 89 w 498"/>
              <a:gd name="T61" fmla="*/ 168 h 435"/>
              <a:gd name="T62" fmla="*/ 107 w 498"/>
              <a:gd name="T63" fmla="*/ 231 h 435"/>
              <a:gd name="T64" fmla="*/ 45 w 498"/>
              <a:gd name="T65" fmla="*/ 302 h 435"/>
              <a:gd name="T66" fmla="*/ 0 w 498"/>
              <a:gd name="T67" fmla="*/ 346 h 435"/>
              <a:gd name="T68" fmla="*/ 0 w 498"/>
              <a:gd name="T69" fmla="*/ 434 h 435"/>
              <a:gd name="T70" fmla="*/ 346 w 498"/>
              <a:gd name="T71" fmla="*/ 434 h 435"/>
              <a:gd name="T72" fmla="*/ 346 w 498"/>
              <a:gd name="T73" fmla="*/ 364 h 435"/>
              <a:gd name="T74" fmla="*/ 258 w 498"/>
              <a:gd name="T75" fmla="*/ 30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bg1"/>
          </a:solidFill>
          <a:ln>
            <a:noFill/>
          </a:ln>
          <a:effectLst/>
          <a:extLst/>
        </p:spPr>
        <p:txBody>
          <a:bodyPr wrap="none" anchor="ctr"/>
          <a:lstStyle/>
          <a:p>
            <a:endParaRPr lang="en-US"/>
          </a:p>
        </p:txBody>
      </p:sp>
      <p:sp>
        <p:nvSpPr>
          <p:cNvPr id="19" name="Title 1"/>
          <p:cNvSpPr txBox="1">
            <a:spLocks/>
          </p:cNvSpPr>
          <p:nvPr/>
        </p:nvSpPr>
        <p:spPr>
          <a:xfrm>
            <a:off x="3659187" y="4191000"/>
            <a:ext cx="17131486" cy="2940051"/>
          </a:xfrm>
          <a:prstGeom prst="rect">
            <a:avLst/>
          </a:prstGeom>
        </p:spPr>
        <p:txBody>
          <a:bodyPr vert="horz" lIns="243852" tIns="121926" rIns="243852" bIns="121926" rtlCol="0" anchor="ctr">
            <a:normAutofit/>
          </a:bodyPr>
          <a:lstStyle>
            <a:lvl1pPr algn="ctr" defTabSz="1219261" rtl="0" eaLnBrk="1" latinLnBrk="0" hangingPunct="1">
              <a:spcBef>
                <a:spcPct val="0"/>
              </a:spcBef>
              <a:buNone/>
              <a:defRPr sz="7500" kern="1200">
                <a:solidFill>
                  <a:schemeClr val="bg2"/>
                </a:solidFill>
                <a:latin typeface="Raleway ExtraBold"/>
                <a:ea typeface="+mj-ea"/>
                <a:cs typeface="Raleway ExtraBold"/>
              </a:defRPr>
            </a:lvl1pPr>
          </a:lstStyle>
          <a:p>
            <a:r>
              <a:rPr lang="en-US" sz="14400" b="1" dirty="0" smtClean="0">
                <a:solidFill>
                  <a:schemeClr val="bg1"/>
                </a:solidFill>
                <a:latin typeface="Source Sans Pro"/>
                <a:cs typeface="Source Sans Pro"/>
              </a:rPr>
              <a:t>ANNEXES</a:t>
            </a:r>
            <a:endParaRPr lang="en-US" sz="14400" b="1" dirty="0">
              <a:solidFill>
                <a:schemeClr val="bg1"/>
              </a:solidFill>
              <a:latin typeface="Source Sans Pro"/>
              <a:cs typeface="Source Sans Pro"/>
            </a:endParaRPr>
          </a:p>
        </p:txBody>
      </p:sp>
      <p:sp>
        <p:nvSpPr>
          <p:cNvPr id="20" name="ZoneTexte 19"/>
          <p:cNvSpPr txBox="1"/>
          <p:nvPr/>
        </p:nvSpPr>
        <p:spPr>
          <a:xfrm>
            <a:off x="77787" y="13178135"/>
            <a:ext cx="2934066" cy="461665"/>
          </a:xfrm>
          <a:prstGeom prst="rect">
            <a:avLst/>
          </a:prstGeom>
          <a:noFill/>
        </p:spPr>
        <p:txBody>
          <a:bodyPr wrap="none" rtlCol="0">
            <a:spAutoFit/>
          </a:bodyPr>
          <a:lstStyle/>
          <a:p>
            <a:r>
              <a:rPr lang="fr-FR" sz="2400" dirty="0" smtClean="0">
                <a:solidFill>
                  <a:srgbClr val="2D7CBE"/>
                </a:solidFill>
              </a:rPr>
              <a:t>#PortraitDeStartuper</a:t>
            </a:r>
            <a:endParaRPr lang="fr-FR" sz="2400" dirty="0">
              <a:solidFill>
                <a:srgbClr val="2D7CBE"/>
              </a:solidFill>
            </a:endParaRPr>
          </a:p>
        </p:txBody>
      </p:sp>
    </p:spTree>
    <p:extLst>
      <p:ext uri="{BB962C8B-B14F-4D97-AF65-F5344CB8AC3E}">
        <p14:creationId xmlns:p14="http://schemas.microsoft.com/office/powerpoint/2010/main" val="1900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8764587" y="2957897"/>
            <a:ext cx="0" cy="9843703"/>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9DF686B8-C880-FF40-96DC-14FF2413C34E}" type="slidenum">
              <a:rPr lang="en-US" smtClean="0"/>
              <a:pPr/>
              <a:t>8</a:t>
            </a:fld>
            <a:endParaRPr lang="en-US" dirty="0"/>
          </a:p>
        </p:txBody>
      </p:sp>
      <p:sp>
        <p:nvSpPr>
          <p:cNvPr id="18" name="Title 20"/>
          <p:cNvSpPr txBox="1">
            <a:spLocks/>
          </p:cNvSpPr>
          <p:nvPr/>
        </p:nvSpPr>
        <p:spPr>
          <a:xfrm>
            <a:off x="3797806" y="1447800"/>
            <a:ext cx="16777475" cy="851627"/>
          </a:xfrm>
          <a:prstGeom prst="rect">
            <a:avLst/>
          </a:prstGeom>
        </p:spPr>
        <p:txBody>
          <a:bodyPr vert="horz" lIns="243852" tIns="121926" rIns="243852" bIns="121926"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5300" dirty="0" err="1" smtClean="0">
                <a:solidFill>
                  <a:schemeClr val="tx1"/>
                </a:solidFill>
              </a:rPr>
              <a:t>Sébastien</a:t>
            </a:r>
            <a:r>
              <a:rPr lang="en-US" sz="5300" dirty="0" smtClean="0">
                <a:solidFill>
                  <a:schemeClr val="tx1"/>
                </a:solidFill>
              </a:rPr>
              <a:t> Bourguignon</a:t>
            </a:r>
            <a:endParaRPr lang="en-US" sz="5300" dirty="0">
              <a:solidFill>
                <a:schemeClr val="tx1"/>
              </a:solidFill>
            </a:endParaRPr>
          </a:p>
        </p:txBody>
      </p:sp>
      <p:sp>
        <p:nvSpPr>
          <p:cNvPr id="20" name="Rounded Rectangle 19"/>
          <p:cNvSpPr/>
          <p:nvPr/>
        </p:nvSpPr>
        <p:spPr>
          <a:xfrm>
            <a:off x="10007671" y="685800"/>
            <a:ext cx="4371832" cy="613573"/>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2800" dirty="0" smtClean="0">
                <a:latin typeface="Source Sans Pro ExtraLight"/>
                <a:cs typeface="Source Sans Pro ExtraLight"/>
              </a:rPr>
              <a:t>L’AUTEUR</a:t>
            </a:r>
            <a:endParaRPr lang="en-US" sz="2800" dirty="0">
              <a:latin typeface="Source Sans Pro ExtraLight"/>
              <a:cs typeface="Source Sans Pro ExtraLight"/>
            </a:endParaRPr>
          </a:p>
        </p:txBody>
      </p:sp>
      <p:sp>
        <p:nvSpPr>
          <p:cNvPr id="21" name="Subtitle 21"/>
          <p:cNvSpPr txBox="1">
            <a:spLocks/>
          </p:cNvSpPr>
          <p:nvPr/>
        </p:nvSpPr>
        <p:spPr>
          <a:xfrm>
            <a:off x="534987" y="8576157"/>
            <a:ext cx="7924800" cy="1863243"/>
          </a:xfrm>
          <a:prstGeom prst="rect">
            <a:avLst/>
          </a:prstGeom>
        </p:spPr>
        <p:txBody>
          <a:bodyPr vert="horz" lIns="243852" tIns="121926" rIns="243852" bIns="121926" rtlCol="0">
            <a:noAutofit/>
          </a:bodyPr>
          <a:lstStyle>
            <a:lvl1pPr marL="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90000"/>
              </a:lnSpc>
            </a:pPr>
            <a:r>
              <a:rPr lang="en-US" sz="2800" dirty="0">
                <a:solidFill>
                  <a:schemeClr val="tx2">
                    <a:lumMod val="75000"/>
                  </a:schemeClr>
                </a:solidFill>
              </a:rPr>
              <a:t>♕ </a:t>
            </a:r>
            <a:r>
              <a:rPr lang="en-US" sz="2800" dirty="0" smtClean="0">
                <a:solidFill>
                  <a:schemeClr val="tx2">
                    <a:lumMod val="75000"/>
                  </a:schemeClr>
                </a:solidFill>
              </a:rPr>
              <a:t>Manager </a:t>
            </a:r>
            <a:r>
              <a:rPr lang="en-US" sz="2800" dirty="0">
                <a:solidFill>
                  <a:schemeClr val="tx2">
                    <a:lumMod val="75000"/>
                  </a:schemeClr>
                </a:solidFill>
              </a:rPr>
              <a:t>| </a:t>
            </a:r>
            <a:r>
              <a:rPr lang="en-US" sz="2800" dirty="0" err="1">
                <a:solidFill>
                  <a:schemeClr val="tx2">
                    <a:lumMod val="75000"/>
                  </a:schemeClr>
                </a:solidFill>
              </a:rPr>
              <a:t>Influenceur</a:t>
            </a:r>
            <a:r>
              <a:rPr lang="en-US" sz="2800" dirty="0">
                <a:solidFill>
                  <a:schemeClr val="tx2">
                    <a:lumMod val="75000"/>
                  </a:schemeClr>
                </a:solidFill>
              </a:rPr>
              <a:t> | Speaker ►</a:t>
            </a:r>
            <a:r>
              <a:rPr lang="en-US" sz="2800" dirty="0" smtClean="0">
                <a:solidFill>
                  <a:schemeClr val="tx2">
                    <a:lumMod val="75000"/>
                  </a:schemeClr>
                </a:solidFill>
              </a:rPr>
              <a:t>►</a:t>
            </a:r>
          </a:p>
          <a:p>
            <a:pPr algn="ctr">
              <a:lnSpc>
                <a:spcPct val="90000"/>
              </a:lnSpc>
            </a:pPr>
            <a:r>
              <a:rPr lang="en-US" sz="2800" dirty="0" err="1" smtClean="0">
                <a:solidFill>
                  <a:schemeClr val="tx2">
                    <a:lumMod val="75000"/>
                  </a:schemeClr>
                </a:solidFill>
              </a:rPr>
              <a:t>Intrapreneur</a:t>
            </a:r>
            <a:r>
              <a:rPr lang="en-US" sz="2800" dirty="0" smtClean="0">
                <a:solidFill>
                  <a:schemeClr val="tx2">
                    <a:lumMod val="75000"/>
                  </a:schemeClr>
                </a:solidFill>
              </a:rPr>
              <a:t> </a:t>
            </a:r>
            <a:r>
              <a:rPr lang="en-US" sz="2800" dirty="0">
                <a:solidFill>
                  <a:schemeClr val="tx2">
                    <a:lumMod val="75000"/>
                  </a:schemeClr>
                </a:solidFill>
              </a:rPr>
              <a:t>✔ </a:t>
            </a:r>
            <a:r>
              <a:rPr lang="en-US" sz="2800" dirty="0" err="1">
                <a:solidFill>
                  <a:schemeClr val="tx2">
                    <a:lumMod val="75000"/>
                  </a:schemeClr>
                </a:solidFill>
              </a:rPr>
              <a:t>Innovacteur</a:t>
            </a:r>
            <a:r>
              <a:rPr lang="en-US" sz="2800" dirty="0">
                <a:solidFill>
                  <a:schemeClr val="tx2">
                    <a:lumMod val="75000"/>
                  </a:schemeClr>
                </a:solidFill>
              </a:rPr>
              <a:t> ✔ </a:t>
            </a:r>
            <a:r>
              <a:rPr lang="en-US" sz="2800" dirty="0" err="1">
                <a:solidFill>
                  <a:schemeClr val="tx2">
                    <a:lumMod val="75000"/>
                  </a:schemeClr>
                </a:solidFill>
              </a:rPr>
              <a:t>Agiliste</a:t>
            </a:r>
            <a:r>
              <a:rPr lang="en-US" sz="2800" dirty="0">
                <a:solidFill>
                  <a:schemeClr val="tx2">
                    <a:lumMod val="75000"/>
                  </a:schemeClr>
                </a:solidFill>
              </a:rPr>
              <a:t> ✔ </a:t>
            </a:r>
            <a:endParaRPr lang="en-US" sz="2800" dirty="0" smtClean="0">
              <a:solidFill>
                <a:schemeClr val="tx2">
                  <a:lumMod val="75000"/>
                </a:schemeClr>
              </a:solidFill>
            </a:endParaRPr>
          </a:p>
          <a:p>
            <a:pPr algn="ctr">
              <a:lnSpc>
                <a:spcPct val="90000"/>
              </a:lnSpc>
            </a:pPr>
            <a:r>
              <a:rPr lang="en-US" sz="2800" dirty="0" smtClean="0">
                <a:solidFill>
                  <a:schemeClr val="tx2">
                    <a:lumMod val="75000"/>
                  </a:schemeClr>
                </a:solidFill>
              </a:rPr>
              <a:t>Pour </a:t>
            </a:r>
            <a:r>
              <a:rPr lang="en-US" sz="2800" dirty="0" err="1">
                <a:solidFill>
                  <a:schemeClr val="tx2">
                    <a:lumMod val="75000"/>
                  </a:schemeClr>
                </a:solidFill>
              </a:rPr>
              <a:t>une</a:t>
            </a:r>
            <a:r>
              <a:rPr lang="en-US" sz="2800" dirty="0">
                <a:solidFill>
                  <a:schemeClr val="tx2">
                    <a:lumMod val="75000"/>
                  </a:schemeClr>
                </a:solidFill>
              </a:rPr>
              <a:t> transformation </a:t>
            </a:r>
            <a:r>
              <a:rPr lang="en-US" sz="2800" dirty="0" err="1">
                <a:solidFill>
                  <a:schemeClr val="tx2">
                    <a:lumMod val="75000"/>
                  </a:schemeClr>
                </a:solidFill>
              </a:rPr>
              <a:t>digitale</a:t>
            </a:r>
            <a:r>
              <a:rPr lang="en-US" sz="2800" dirty="0">
                <a:solidFill>
                  <a:schemeClr val="tx2">
                    <a:lumMod val="75000"/>
                  </a:schemeClr>
                </a:solidFill>
              </a:rPr>
              <a:t> </a:t>
            </a:r>
            <a:r>
              <a:rPr lang="en-US" sz="2800" dirty="0" err="1">
                <a:solidFill>
                  <a:schemeClr val="tx2">
                    <a:lumMod val="75000"/>
                  </a:schemeClr>
                </a:solidFill>
              </a:rPr>
              <a:t>réussie</a:t>
            </a:r>
            <a:r>
              <a:rPr lang="en-US" sz="2800" dirty="0">
                <a:solidFill>
                  <a:schemeClr val="tx2">
                    <a:lumMod val="75000"/>
                  </a:schemeClr>
                </a:solidFill>
              </a:rPr>
              <a:t> </a:t>
            </a:r>
            <a:r>
              <a:rPr lang="en-US" sz="2800" dirty="0" smtClean="0">
                <a:solidFill>
                  <a:schemeClr val="tx2">
                    <a:lumMod val="75000"/>
                  </a:schemeClr>
                </a:solidFill>
              </a:rPr>
              <a:t>!</a:t>
            </a:r>
          </a:p>
          <a:p>
            <a:pPr algn="ctr">
              <a:lnSpc>
                <a:spcPct val="90000"/>
              </a:lnSpc>
            </a:pPr>
            <a:r>
              <a:rPr lang="en-US" sz="2400" dirty="0" smtClean="0">
                <a:solidFill>
                  <a:schemeClr val="tx2">
                    <a:lumMod val="60000"/>
                    <a:lumOff val="40000"/>
                  </a:schemeClr>
                </a:solidFill>
              </a:rPr>
              <a:t>Sébastien Bourguignon</a:t>
            </a:r>
            <a:endParaRPr lang="en-US" sz="1050" dirty="0">
              <a:solidFill>
                <a:schemeClr val="tx2">
                  <a:lumMod val="60000"/>
                  <a:lumOff val="40000"/>
                </a:schemeClr>
              </a:solidFill>
            </a:endParaRPr>
          </a:p>
        </p:txBody>
      </p:sp>
      <p:sp>
        <p:nvSpPr>
          <p:cNvPr id="13" name="Title 20"/>
          <p:cNvSpPr txBox="1">
            <a:spLocks/>
          </p:cNvSpPr>
          <p:nvPr/>
        </p:nvSpPr>
        <p:spPr>
          <a:xfrm>
            <a:off x="9374187" y="2583745"/>
            <a:ext cx="14478000" cy="10956848"/>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30000"/>
              </a:lnSpc>
            </a:pPr>
            <a:r>
              <a:rPr lang="pt-BR" sz="2000" dirty="0">
                <a:solidFill>
                  <a:schemeClr val="tx2"/>
                </a:solidFill>
              </a:rPr>
              <a:t>Manager IT, </a:t>
            </a:r>
            <a:r>
              <a:rPr lang="pt-BR" sz="2000" dirty="0" err="1">
                <a:solidFill>
                  <a:schemeClr val="tx2"/>
                </a:solidFill>
              </a:rPr>
              <a:t>il</a:t>
            </a:r>
            <a:r>
              <a:rPr lang="pt-BR" sz="2000" dirty="0">
                <a:solidFill>
                  <a:schemeClr val="tx2"/>
                </a:solidFill>
              </a:rPr>
              <a:t> est </a:t>
            </a:r>
            <a:r>
              <a:rPr lang="pt-BR" sz="2000" dirty="0" err="1">
                <a:solidFill>
                  <a:schemeClr val="tx2"/>
                </a:solidFill>
              </a:rPr>
              <a:t>dans</a:t>
            </a:r>
            <a:r>
              <a:rPr lang="pt-BR" sz="2000" dirty="0">
                <a:solidFill>
                  <a:schemeClr val="tx2"/>
                </a:solidFill>
              </a:rPr>
              <a:t> </a:t>
            </a:r>
            <a:r>
              <a:rPr lang="pt-BR" sz="2000" dirty="0" err="1">
                <a:solidFill>
                  <a:schemeClr val="tx2"/>
                </a:solidFill>
              </a:rPr>
              <a:t>le</a:t>
            </a:r>
            <a:r>
              <a:rPr lang="pt-BR" sz="2000" dirty="0">
                <a:solidFill>
                  <a:schemeClr val="tx2"/>
                </a:solidFill>
              </a:rPr>
              <a:t> </a:t>
            </a:r>
            <a:r>
              <a:rPr lang="pt-BR" sz="2000" dirty="0" err="1">
                <a:solidFill>
                  <a:schemeClr val="tx2"/>
                </a:solidFill>
              </a:rPr>
              <a:t>domaine</a:t>
            </a:r>
            <a:r>
              <a:rPr lang="pt-BR" sz="2000" dirty="0">
                <a:solidFill>
                  <a:schemeClr val="tx2"/>
                </a:solidFill>
              </a:rPr>
              <a:t> </a:t>
            </a:r>
            <a:r>
              <a:rPr lang="pt-BR" sz="2000" dirty="0" err="1">
                <a:solidFill>
                  <a:schemeClr val="tx2"/>
                </a:solidFill>
              </a:rPr>
              <a:t>du</a:t>
            </a:r>
            <a:r>
              <a:rPr lang="pt-BR" sz="2000" dirty="0">
                <a:solidFill>
                  <a:schemeClr val="tx2"/>
                </a:solidFill>
              </a:rPr>
              <a:t> Digital, </a:t>
            </a:r>
            <a:r>
              <a:rPr lang="pt-BR" sz="2000" dirty="0" err="1" smtClean="0">
                <a:solidFill>
                  <a:schemeClr val="tx2"/>
                </a:solidFill>
              </a:rPr>
              <a:t>du</a:t>
            </a:r>
            <a:r>
              <a:rPr lang="pt-BR" sz="2000" dirty="0" smtClean="0">
                <a:solidFill>
                  <a:schemeClr val="tx2"/>
                </a:solidFill>
              </a:rPr>
              <a:t> Management, </a:t>
            </a:r>
            <a:r>
              <a:rPr lang="pt-BR" sz="2000" dirty="0">
                <a:solidFill>
                  <a:schemeClr val="tx2"/>
                </a:solidFill>
              </a:rPr>
              <a:t>de </a:t>
            </a:r>
            <a:r>
              <a:rPr lang="pt-BR" sz="2000" dirty="0" err="1">
                <a:solidFill>
                  <a:schemeClr val="tx2"/>
                </a:solidFill>
              </a:rPr>
              <a:t>l’Innovation</a:t>
            </a:r>
            <a:r>
              <a:rPr lang="pt-BR" sz="2000" dirty="0">
                <a:solidFill>
                  <a:schemeClr val="tx2"/>
                </a:solidFill>
              </a:rPr>
              <a:t> et de </a:t>
            </a:r>
            <a:r>
              <a:rPr lang="pt-BR" sz="2000" dirty="0" err="1">
                <a:solidFill>
                  <a:schemeClr val="tx2"/>
                </a:solidFill>
              </a:rPr>
              <a:t>l’Agilité</a:t>
            </a:r>
            <a:r>
              <a:rPr lang="pt-BR" sz="2000" dirty="0">
                <a:solidFill>
                  <a:schemeClr val="tx2"/>
                </a:solidFill>
              </a:rPr>
              <a:t> </a:t>
            </a:r>
            <a:r>
              <a:rPr lang="pt-BR" sz="2000" dirty="0" err="1">
                <a:solidFill>
                  <a:schemeClr val="tx2"/>
                </a:solidFill>
              </a:rPr>
              <a:t>depuis</a:t>
            </a:r>
            <a:r>
              <a:rPr lang="pt-BR" sz="2000" dirty="0">
                <a:solidFill>
                  <a:schemeClr val="tx2"/>
                </a:solidFill>
              </a:rPr>
              <a:t> </a:t>
            </a:r>
            <a:r>
              <a:rPr lang="pt-BR" sz="2000" dirty="0" smtClean="0">
                <a:solidFill>
                  <a:schemeClr val="tx2"/>
                </a:solidFill>
              </a:rPr>
              <a:t>2000. Sa </a:t>
            </a:r>
            <a:r>
              <a:rPr lang="pt-BR" sz="2000" dirty="0" err="1">
                <a:solidFill>
                  <a:schemeClr val="tx2"/>
                </a:solidFill>
              </a:rPr>
              <a:t>vision</a:t>
            </a:r>
            <a:r>
              <a:rPr lang="pt-BR" sz="2000" dirty="0">
                <a:solidFill>
                  <a:schemeClr val="tx2"/>
                </a:solidFill>
              </a:rPr>
              <a:t> de </a:t>
            </a:r>
            <a:r>
              <a:rPr lang="pt-BR" sz="2000" dirty="0" err="1">
                <a:solidFill>
                  <a:schemeClr val="tx2"/>
                </a:solidFill>
              </a:rPr>
              <a:t>demain</a:t>
            </a:r>
            <a:r>
              <a:rPr lang="pt-BR" sz="2000" dirty="0">
                <a:solidFill>
                  <a:schemeClr val="tx2"/>
                </a:solidFill>
              </a:rPr>
              <a:t> est </a:t>
            </a:r>
            <a:r>
              <a:rPr lang="pt-BR" sz="2000" dirty="0" err="1">
                <a:solidFill>
                  <a:schemeClr val="tx2"/>
                </a:solidFill>
              </a:rPr>
              <a:t>un</a:t>
            </a:r>
            <a:r>
              <a:rPr lang="pt-BR" sz="2000" dirty="0">
                <a:solidFill>
                  <a:schemeClr val="tx2"/>
                </a:solidFill>
              </a:rPr>
              <a:t> monde </a:t>
            </a:r>
            <a:r>
              <a:rPr lang="pt-BR" sz="2000" dirty="0" err="1">
                <a:solidFill>
                  <a:schemeClr val="tx2"/>
                </a:solidFill>
              </a:rPr>
              <a:t>numérique</a:t>
            </a:r>
            <a:r>
              <a:rPr lang="pt-BR" sz="2000" dirty="0">
                <a:solidFill>
                  <a:schemeClr val="tx2"/>
                </a:solidFill>
              </a:rPr>
              <a:t> </a:t>
            </a:r>
            <a:r>
              <a:rPr lang="pt-BR" sz="2000" dirty="0" err="1">
                <a:solidFill>
                  <a:schemeClr val="tx2"/>
                </a:solidFill>
              </a:rPr>
              <a:t>dans</a:t>
            </a:r>
            <a:r>
              <a:rPr lang="pt-BR" sz="2000" dirty="0">
                <a:solidFill>
                  <a:schemeClr val="tx2"/>
                </a:solidFill>
              </a:rPr>
              <a:t> </a:t>
            </a:r>
            <a:r>
              <a:rPr lang="pt-BR" sz="2000" dirty="0" err="1">
                <a:solidFill>
                  <a:schemeClr val="tx2"/>
                </a:solidFill>
              </a:rPr>
              <a:t>lequel</a:t>
            </a:r>
            <a:r>
              <a:rPr lang="pt-BR" sz="2000" dirty="0">
                <a:solidFill>
                  <a:schemeClr val="tx2"/>
                </a:solidFill>
              </a:rPr>
              <a:t> </a:t>
            </a:r>
            <a:r>
              <a:rPr lang="pt-BR" sz="2000" dirty="0" err="1">
                <a:solidFill>
                  <a:schemeClr val="tx2"/>
                </a:solidFill>
              </a:rPr>
              <a:t>les</a:t>
            </a:r>
            <a:r>
              <a:rPr lang="pt-BR" sz="2000" dirty="0">
                <a:solidFill>
                  <a:schemeClr val="tx2"/>
                </a:solidFill>
              </a:rPr>
              <a:t> </a:t>
            </a:r>
            <a:r>
              <a:rPr lang="pt-BR" sz="2000" dirty="0" err="1">
                <a:solidFill>
                  <a:schemeClr val="tx2"/>
                </a:solidFill>
              </a:rPr>
              <a:t>changements</a:t>
            </a:r>
            <a:r>
              <a:rPr lang="pt-BR" sz="2000" dirty="0">
                <a:solidFill>
                  <a:schemeClr val="tx2"/>
                </a:solidFill>
              </a:rPr>
              <a:t> </a:t>
            </a:r>
            <a:r>
              <a:rPr lang="pt-BR" sz="2000" dirty="0" err="1">
                <a:solidFill>
                  <a:schemeClr val="tx2"/>
                </a:solidFill>
              </a:rPr>
              <a:t>profonds</a:t>
            </a:r>
            <a:r>
              <a:rPr lang="pt-BR" sz="2000" dirty="0">
                <a:solidFill>
                  <a:schemeClr val="tx2"/>
                </a:solidFill>
              </a:rPr>
              <a:t> de </a:t>
            </a:r>
            <a:r>
              <a:rPr lang="pt-BR" sz="2000" dirty="0" err="1">
                <a:solidFill>
                  <a:schemeClr val="tx2"/>
                </a:solidFill>
              </a:rPr>
              <a:t>comportements</a:t>
            </a:r>
            <a:r>
              <a:rPr lang="pt-BR" sz="2000" dirty="0">
                <a:solidFill>
                  <a:schemeClr val="tx2"/>
                </a:solidFill>
              </a:rPr>
              <a:t> </a:t>
            </a:r>
            <a:r>
              <a:rPr lang="pt-BR" sz="2000" dirty="0" err="1">
                <a:solidFill>
                  <a:schemeClr val="tx2"/>
                </a:solidFill>
              </a:rPr>
              <a:t>des</a:t>
            </a:r>
            <a:r>
              <a:rPr lang="pt-BR" sz="2000" dirty="0">
                <a:solidFill>
                  <a:schemeClr val="tx2"/>
                </a:solidFill>
              </a:rPr>
              <a:t> </a:t>
            </a:r>
            <a:r>
              <a:rPr lang="pt-BR" sz="2000" dirty="0" err="1">
                <a:solidFill>
                  <a:schemeClr val="tx2"/>
                </a:solidFill>
              </a:rPr>
              <a:t>hommes</a:t>
            </a:r>
            <a:r>
              <a:rPr lang="pt-BR" sz="2000" dirty="0">
                <a:solidFill>
                  <a:schemeClr val="tx2"/>
                </a:solidFill>
              </a:rPr>
              <a:t>, </a:t>
            </a:r>
            <a:r>
              <a:rPr lang="pt-BR" sz="2000" dirty="0" err="1">
                <a:solidFill>
                  <a:schemeClr val="tx2"/>
                </a:solidFill>
              </a:rPr>
              <a:t>les</a:t>
            </a:r>
            <a:r>
              <a:rPr lang="pt-BR" sz="2000" dirty="0">
                <a:solidFill>
                  <a:schemeClr val="tx2"/>
                </a:solidFill>
              </a:rPr>
              <a:t> </a:t>
            </a:r>
            <a:r>
              <a:rPr lang="pt-BR" sz="2000" dirty="0" err="1">
                <a:solidFill>
                  <a:schemeClr val="tx2"/>
                </a:solidFill>
              </a:rPr>
              <a:t>interactions</a:t>
            </a:r>
            <a:r>
              <a:rPr lang="pt-BR" sz="2000" dirty="0">
                <a:solidFill>
                  <a:schemeClr val="tx2"/>
                </a:solidFill>
              </a:rPr>
              <a:t> </a:t>
            </a:r>
            <a:r>
              <a:rPr lang="pt-BR" sz="2000" dirty="0" err="1">
                <a:solidFill>
                  <a:schemeClr val="tx2"/>
                </a:solidFill>
              </a:rPr>
              <a:t>au</a:t>
            </a:r>
            <a:r>
              <a:rPr lang="pt-BR" sz="2000" dirty="0">
                <a:solidFill>
                  <a:schemeClr val="tx2"/>
                </a:solidFill>
              </a:rPr>
              <a:t> </a:t>
            </a:r>
            <a:r>
              <a:rPr lang="pt-BR" sz="2000" dirty="0" err="1">
                <a:solidFill>
                  <a:schemeClr val="tx2"/>
                </a:solidFill>
              </a:rPr>
              <a:t>sein</a:t>
            </a:r>
            <a:r>
              <a:rPr lang="pt-BR" sz="2000" dirty="0">
                <a:solidFill>
                  <a:schemeClr val="tx2"/>
                </a:solidFill>
              </a:rPr>
              <a:t> </a:t>
            </a:r>
            <a:r>
              <a:rPr lang="pt-BR" sz="2000" dirty="0" err="1">
                <a:solidFill>
                  <a:schemeClr val="tx2"/>
                </a:solidFill>
              </a:rPr>
              <a:t>des</a:t>
            </a:r>
            <a:r>
              <a:rPr lang="pt-BR" sz="2000" dirty="0">
                <a:solidFill>
                  <a:schemeClr val="tx2"/>
                </a:solidFill>
              </a:rPr>
              <a:t> </a:t>
            </a:r>
            <a:r>
              <a:rPr lang="pt-BR" sz="2000" dirty="0" err="1">
                <a:solidFill>
                  <a:schemeClr val="tx2"/>
                </a:solidFill>
              </a:rPr>
              <a:t>entreprises</a:t>
            </a:r>
            <a:r>
              <a:rPr lang="pt-BR" sz="2000" dirty="0">
                <a:solidFill>
                  <a:schemeClr val="tx2"/>
                </a:solidFill>
              </a:rPr>
              <a:t>, </a:t>
            </a:r>
            <a:r>
              <a:rPr lang="pt-BR" sz="2000" dirty="0" err="1">
                <a:solidFill>
                  <a:schemeClr val="tx2"/>
                </a:solidFill>
              </a:rPr>
              <a:t>la</a:t>
            </a:r>
            <a:r>
              <a:rPr lang="pt-BR" sz="2000" dirty="0">
                <a:solidFill>
                  <a:schemeClr val="tx2"/>
                </a:solidFill>
              </a:rPr>
              <a:t> </a:t>
            </a:r>
            <a:r>
              <a:rPr lang="pt-BR" sz="2000" dirty="0" err="1">
                <a:solidFill>
                  <a:schemeClr val="tx2"/>
                </a:solidFill>
              </a:rPr>
              <a:t>compétition</a:t>
            </a:r>
            <a:r>
              <a:rPr lang="pt-BR" sz="2000" dirty="0">
                <a:solidFill>
                  <a:schemeClr val="tx2"/>
                </a:solidFill>
              </a:rPr>
              <a:t> </a:t>
            </a:r>
            <a:r>
              <a:rPr lang="pt-BR" sz="2000" dirty="0" err="1">
                <a:solidFill>
                  <a:schemeClr val="tx2"/>
                </a:solidFill>
              </a:rPr>
              <a:t>internationale</a:t>
            </a:r>
            <a:r>
              <a:rPr lang="pt-BR" sz="2000" dirty="0">
                <a:solidFill>
                  <a:schemeClr val="tx2"/>
                </a:solidFill>
              </a:rPr>
              <a:t> </a:t>
            </a:r>
            <a:r>
              <a:rPr lang="pt-BR" sz="2000" dirty="0" err="1">
                <a:solidFill>
                  <a:schemeClr val="tx2"/>
                </a:solidFill>
              </a:rPr>
              <a:t>des</a:t>
            </a:r>
            <a:r>
              <a:rPr lang="pt-BR" sz="2000" dirty="0">
                <a:solidFill>
                  <a:schemeClr val="tx2"/>
                </a:solidFill>
              </a:rPr>
              <a:t> </a:t>
            </a:r>
            <a:r>
              <a:rPr lang="pt-BR" sz="2000" dirty="0" err="1">
                <a:solidFill>
                  <a:schemeClr val="tx2"/>
                </a:solidFill>
              </a:rPr>
              <a:t>grands</a:t>
            </a:r>
            <a:r>
              <a:rPr lang="pt-BR" sz="2000" dirty="0">
                <a:solidFill>
                  <a:schemeClr val="tx2"/>
                </a:solidFill>
              </a:rPr>
              <a:t> </a:t>
            </a:r>
            <a:r>
              <a:rPr lang="pt-BR" sz="2000" dirty="0" err="1">
                <a:solidFill>
                  <a:schemeClr val="tx2"/>
                </a:solidFill>
              </a:rPr>
              <a:t>groupes</a:t>
            </a:r>
            <a:r>
              <a:rPr lang="pt-BR" sz="2000" dirty="0">
                <a:solidFill>
                  <a:schemeClr val="tx2"/>
                </a:solidFill>
              </a:rPr>
              <a:t>, </a:t>
            </a:r>
            <a:r>
              <a:rPr lang="pt-BR" sz="2000" dirty="0" err="1">
                <a:solidFill>
                  <a:schemeClr val="tx2"/>
                </a:solidFill>
              </a:rPr>
              <a:t>le</a:t>
            </a:r>
            <a:r>
              <a:rPr lang="pt-BR" sz="2000" dirty="0">
                <a:solidFill>
                  <a:schemeClr val="tx2"/>
                </a:solidFill>
              </a:rPr>
              <a:t> management et </a:t>
            </a:r>
            <a:r>
              <a:rPr lang="pt-BR" sz="2000" dirty="0" err="1">
                <a:solidFill>
                  <a:schemeClr val="tx2"/>
                </a:solidFill>
              </a:rPr>
              <a:t>les</a:t>
            </a:r>
            <a:r>
              <a:rPr lang="pt-BR" sz="2000" dirty="0">
                <a:solidFill>
                  <a:schemeClr val="tx2"/>
                </a:solidFill>
              </a:rPr>
              <a:t> </a:t>
            </a:r>
            <a:r>
              <a:rPr lang="pt-BR" sz="2000" dirty="0" err="1">
                <a:solidFill>
                  <a:schemeClr val="tx2"/>
                </a:solidFill>
              </a:rPr>
              <a:t>organisations</a:t>
            </a:r>
            <a:r>
              <a:rPr lang="pt-BR" sz="2000" dirty="0">
                <a:solidFill>
                  <a:schemeClr val="tx2"/>
                </a:solidFill>
              </a:rPr>
              <a:t> </a:t>
            </a:r>
            <a:r>
              <a:rPr lang="pt-BR" sz="2000" dirty="0" err="1">
                <a:solidFill>
                  <a:schemeClr val="tx2"/>
                </a:solidFill>
              </a:rPr>
              <a:t>seront</a:t>
            </a:r>
            <a:r>
              <a:rPr lang="pt-BR" sz="2000" dirty="0">
                <a:solidFill>
                  <a:schemeClr val="tx2"/>
                </a:solidFill>
              </a:rPr>
              <a:t> </a:t>
            </a:r>
            <a:r>
              <a:rPr lang="pt-BR" sz="2000" dirty="0" err="1">
                <a:solidFill>
                  <a:schemeClr val="tx2"/>
                </a:solidFill>
              </a:rPr>
              <a:t>complètement</a:t>
            </a:r>
            <a:r>
              <a:rPr lang="pt-BR" sz="2000" dirty="0">
                <a:solidFill>
                  <a:schemeClr val="tx2"/>
                </a:solidFill>
              </a:rPr>
              <a:t> remis </a:t>
            </a:r>
            <a:r>
              <a:rPr lang="pt-BR" sz="2000" dirty="0" err="1">
                <a:solidFill>
                  <a:schemeClr val="tx2"/>
                </a:solidFill>
              </a:rPr>
              <a:t>en</a:t>
            </a:r>
            <a:r>
              <a:rPr lang="pt-BR" sz="2000" dirty="0">
                <a:solidFill>
                  <a:schemeClr val="tx2"/>
                </a:solidFill>
              </a:rPr>
              <a:t> </a:t>
            </a:r>
            <a:r>
              <a:rPr lang="pt-BR" sz="2000" dirty="0" err="1">
                <a:solidFill>
                  <a:schemeClr val="tx2"/>
                </a:solidFill>
              </a:rPr>
              <a:t>question</a:t>
            </a:r>
            <a:r>
              <a:rPr lang="pt-BR" sz="2000" dirty="0">
                <a:solidFill>
                  <a:schemeClr val="tx2"/>
                </a:solidFill>
              </a:rPr>
              <a:t>. La </a:t>
            </a:r>
            <a:r>
              <a:rPr lang="pt-BR" sz="2000" dirty="0" err="1">
                <a:solidFill>
                  <a:schemeClr val="tx2"/>
                </a:solidFill>
              </a:rPr>
              <a:t>société</a:t>
            </a:r>
            <a:r>
              <a:rPr lang="pt-BR" sz="2000" dirty="0">
                <a:solidFill>
                  <a:schemeClr val="tx2"/>
                </a:solidFill>
              </a:rPr>
              <a:t> </a:t>
            </a:r>
            <a:r>
              <a:rPr lang="pt-BR" sz="2000" dirty="0" err="1">
                <a:solidFill>
                  <a:schemeClr val="tx2"/>
                </a:solidFill>
              </a:rPr>
              <a:t>bouge</a:t>
            </a:r>
            <a:r>
              <a:rPr lang="pt-BR" sz="2000" dirty="0">
                <a:solidFill>
                  <a:schemeClr val="tx2"/>
                </a:solidFill>
              </a:rPr>
              <a:t> </a:t>
            </a:r>
            <a:r>
              <a:rPr lang="pt-BR" sz="2000" dirty="0" err="1">
                <a:solidFill>
                  <a:schemeClr val="tx2"/>
                </a:solidFill>
              </a:rPr>
              <a:t>vite</a:t>
            </a:r>
            <a:r>
              <a:rPr lang="pt-BR" sz="2000" dirty="0">
                <a:solidFill>
                  <a:schemeClr val="tx2"/>
                </a:solidFill>
              </a:rPr>
              <a:t>, </a:t>
            </a:r>
            <a:r>
              <a:rPr lang="pt-BR" sz="2000" dirty="0" err="1">
                <a:solidFill>
                  <a:schemeClr val="tx2"/>
                </a:solidFill>
              </a:rPr>
              <a:t>très</a:t>
            </a:r>
            <a:r>
              <a:rPr lang="pt-BR" sz="2000" dirty="0">
                <a:solidFill>
                  <a:schemeClr val="tx2"/>
                </a:solidFill>
              </a:rPr>
              <a:t> </a:t>
            </a:r>
            <a:r>
              <a:rPr lang="pt-BR" sz="2000" dirty="0" err="1">
                <a:solidFill>
                  <a:schemeClr val="tx2"/>
                </a:solidFill>
              </a:rPr>
              <a:t>vite</a:t>
            </a:r>
            <a:r>
              <a:rPr lang="pt-BR" sz="2000" dirty="0">
                <a:solidFill>
                  <a:schemeClr val="tx2"/>
                </a:solidFill>
              </a:rPr>
              <a:t>, </a:t>
            </a:r>
            <a:r>
              <a:rPr lang="pt-BR" sz="2000" dirty="0" err="1">
                <a:solidFill>
                  <a:schemeClr val="tx2"/>
                </a:solidFill>
              </a:rPr>
              <a:t>l’innovation</a:t>
            </a:r>
            <a:r>
              <a:rPr lang="pt-BR" sz="2000" dirty="0">
                <a:solidFill>
                  <a:schemeClr val="tx2"/>
                </a:solidFill>
              </a:rPr>
              <a:t> et </a:t>
            </a:r>
            <a:r>
              <a:rPr lang="pt-BR" sz="2000" dirty="0" err="1">
                <a:solidFill>
                  <a:schemeClr val="tx2"/>
                </a:solidFill>
              </a:rPr>
              <a:t>la</a:t>
            </a:r>
            <a:r>
              <a:rPr lang="pt-BR" sz="2000" dirty="0">
                <a:solidFill>
                  <a:schemeClr val="tx2"/>
                </a:solidFill>
              </a:rPr>
              <a:t> </a:t>
            </a:r>
            <a:r>
              <a:rPr lang="pt-BR" sz="2000" dirty="0" err="1">
                <a:solidFill>
                  <a:schemeClr val="tx2"/>
                </a:solidFill>
              </a:rPr>
              <a:t>nécessité</a:t>
            </a:r>
            <a:r>
              <a:rPr lang="pt-BR" sz="2000" dirty="0">
                <a:solidFill>
                  <a:schemeClr val="tx2"/>
                </a:solidFill>
              </a:rPr>
              <a:t> de </a:t>
            </a:r>
            <a:r>
              <a:rPr lang="pt-BR" sz="2000" dirty="0" err="1">
                <a:solidFill>
                  <a:schemeClr val="tx2"/>
                </a:solidFill>
              </a:rPr>
              <a:t>plus</a:t>
            </a:r>
            <a:r>
              <a:rPr lang="pt-BR" sz="2000" dirty="0">
                <a:solidFill>
                  <a:schemeClr val="tx2"/>
                </a:solidFill>
              </a:rPr>
              <a:t> d’</a:t>
            </a:r>
            <a:r>
              <a:rPr lang="pt-BR" sz="2000" dirty="0" err="1">
                <a:solidFill>
                  <a:schemeClr val="tx2"/>
                </a:solidFill>
              </a:rPr>
              <a:t>agilité</a:t>
            </a:r>
            <a:r>
              <a:rPr lang="pt-BR" sz="2000" dirty="0">
                <a:solidFill>
                  <a:schemeClr val="tx2"/>
                </a:solidFill>
              </a:rPr>
              <a:t> </a:t>
            </a:r>
            <a:r>
              <a:rPr lang="pt-BR" sz="2000" dirty="0" err="1">
                <a:solidFill>
                  <a:schemeClr val="tx2"/>
                </a:solidFill>
              </a:rPr>
              <a:t>dans</a:t>
            </a:r>
            <a:r>
              <a:rPr lang="pt-BR" sz="2000" dirty="0">
                <a:solidFill>
                  <a:schemeClr val="tx2"/>
                </a:solidFill>
              </a:rPr>
              <a:t> </a:t>
            </a:r>
            <a:r>
              <a:rPr lang="pt-BR" sz="2000" dirty="0" err="1">
                <a:solidFill>
                  <a:schemeClr val="tx2"/>
                </a:solidFill>
              </a:rPr>
              <a:t>les</a:t>
            </a:r>
            <a:r>
              <a:rPr lang="pt-BR" sz="2000" dirty="0">
                <a:solidFill>
                  <a:schemeClr val="tx2"/>
                </a:solidFill>
              </a:rPr>
              <a:t> </a:t>
            </a:r>
            <a:r>
              <a:rPr lang="pt-BR" sz="2000" dirty="0" err="1">
                <a:solidFill>
                  <a:schemeClr val="tx2"/>
                </a:solidFill>
              </a:rPr>
              <a:t>organisations</a:t>
            </a:r>
            <a:r>
              <a:rPr lang="pt-BR" sz="2000" dirty="0">
                <a:solidFill>
                  <a:schemeClr val="tx2"/>
                </a:solidFill>
              </a:rPr>
              <a:t> </a:t>
            </a:r>
            <a:r>
              <a:rPr lang="pt-BR" sz="2000" dirty="0" err="1">
                <a:solidFill>
                  <a:schemeClr val="tx2"/>
                </a:solidFill>
              </a:rPr>
              <a:t>doivent</a:t>
            </a:r>
            <a:r>
              <a:rPr lang="pt-BR" sz="2000" dirty="0">
                <a:solidFill>
                  <a:schemeClr val="tx2"/>
                </a:solidFill>
              </a:rPr>
              <a:t> </a:t>
            </a:r>
            <a:r>
              <a:rPr lang="pt-BR" sz="2000" dirty="0" err="1">
                <a:solidFill>
                  <a:schemeClr val="tx2"/>
                </a:solidFill>
              </a:rPr>
              <a:t>être</a:t>
            </a:r>
            <a:r>
              <a:rPr lang="pt-BR" sz="2000" dirty="0">
                <a:solidFill>
                  <a:schemeClr val="tx2"/>
                </a:solidFill>
              </a:rPr>
              <a:t> une </a:t>
            </a:r>
            <a:r>
              <a:rPr lang="pt-BR" sz="2000" dirty="0" err="1">
                <a:solidFill>
                  <a:schemeClr val="tx2"/>
                </a:solidFill>
              </a:rPr>
              <a:t>préoccupation</a:t>
            </a:r>
            <a:r>
              <a:rPr lang="pt-BR" sz="2000" dirty="0">
                <a:solidFill>
                  <a:schemeClr val="tx2"/>
                </a:solidFill>
              </a:rPr>
              <a:t> </a:t>
            </a:r>
            <a:r>
              <a:rPr lang="pt-BR" sz="2000" dirty="0" err="1">
                <a:solidFill>
                  <a:schemeClr val="tx2"/>
                </a:solidFill>
              </a:rPr>
              <a:t>majeure</a:t>
            </a:r>
            <a:r>
              <a:rPr lang="pt-BR" sz="2000" dirty="0">
                <a:solidFill>
                  <a:schemeClr val="tx2"/>
                </a:solidFill>
              </a:rPr>
              <a:t>, </a:t>
            </a:r>
            <a:r>
              <a:rPr lang="pt-BR" sz="2000" dirty="0" err="1">
                <a:solidFill>
                  <a:schemeClr val="tx2"/>
                </a:solidFill>
              </a:rPr>
              <a:t>il</a:t>
            </a:r>
            <a:r>
              <a:rPr lang="pt-BR" sz="2000" dirty="0">
                <a:solidFill>
                  <a:schemeClr val="tx2"/>
                </a:solidFill>
              </a:rPr>
              <a:t> n'</a:t>
            </a:r>
            <a:r>
              <a:rPr lang="pt-BR" sz="2000" dirty="0" err="1">
                <a:solidFill>
                  <a:schemeClr val="tx2"/>
                </a:solidFill>
              </a:rPr>
              <a:t>y</a:t>
            </a:r>
            <a:r>
              <a:rPr lang="pt-BR" sz="2000" dirty="0">
                <a:solidFill>
                  <a:schemeClr val="tx2"/>
                </a:solidFill>
              </a:rPr>
              <a:t> a </a:t>
            </a:r>
            <a:r>
              <a:rPr lang="pt-BR" sz="2000" dirty="0" err="1">
                <a:solidFill>
                  <a:schemeClr val="tx2"/>
                </a:solidFill>
              </a:rPr>
              <a:t>plus</a:t>
            </a:r>
            <a:r>
              <a:rPr lang="pt-BR" sz="2000" dirty="0">
                <a:solidFill>
                  <a:schemeClr val="tx2"/>
                </a:solidFill>
              </a:rPr>
              <a:t> de </a:t>
            </a:r>
            <a:r>
              <a:rPr lang="pt-BR" sz="2000" dirty="0" err="1">
                <a:solidFill>
                  <a:schemeClr val="tx2"/>
                </a:solidFill>
              </a:rPr>
              <a:t>doute</a:t>
            </a:r>
            <a:r>
              <a:rPr lang="pt-BR" sz="2000" dirty="0">
                <a:solidFill>
                  <a:schemeClr val="tx2"/>
                </a:solidFill>
              </a:rPr>
              <a:t> </a:t>
            </a:r>
            <a:r>
              <a:rPr lang="pt-BR" sz="2000" dirty="0" err="1">
                <a:solidFill>
                  <a:schemeClr val="tx2"/>
                </a:solidFill>
              </a:rPr>
              <a:t>là-dessus</a:t>
            </a:r>
            <a:r>
              <a:rPr lang="pt-BR" sz="2000" dirty="0">
                <a:solidFill>
                  <a:schemeClr val="tx2"/>
                </a:solidFill>
              </a:rPr>
              <a:t>.</a:t>
            </a:r>
          </a:p>
          <a:p>
            <a:pPr algn="just">
              <a:lnSpc>
                <a:spcPct val="130000"/>
              </a:lnSpc>
            </a:pPr>
            <a:endParaRPr lang="pt-BR" sz="2000" dirty="0">
              <a:solidFill>
                <a:schemeClr val="tx2"/>
              </a:solidFill>
            </a:endParaRPr>
          </a:p>
          <a:p>
            <a:pPr algn="just">
              <a:lnSpc>
                <a:spcPct val="130000"/>
              </a:lnSpc>
            </a:pPr>
            <a:r>
              <a:rPr lang="pt-BR" sz="2000" dirty="0" err="1">
                <a:solidFill>
                  <a:schemeClr val="tx2"/>
                </a:solidFill>
              </a:rPr>
              <a:t>Ses</a:t>
            </a:r>
            <a:r>
              <a:rPr lang="pt-BR" sz="2000" dirty="0">
                <a:solidFill>
                  <a:schemeClr val="tx2"/>
                </a:solidFill>
              </a:rPr>
              <a:t> </a:t>
            </a:r>
            <a:r>
              <a:rPr lang="pt-BR" sz="2000" dirty="0" err="1">
                <a:solidFill>
                  <a:schemeClr val="tx2"/>
                </a:solidFill>
              </a:rPr>
              <a:t>convictions</a:t>
            </a:r>
            <a:r>
              <a:rPr lang="pt-BR" sz="2000" dirty="0">
                <a:solidFill>
                  <a:schemeClr val="tx2"/>
                </a:solidFill>
              </a:rPr>
              <a:t> </a:t>
            </a:r>
            <a:r>
              <a:rPr lang="pt-BR" sz="2000" dirty="0" err="1">
                <a:solidFill>
                  <a:schemeClr val="tx2"/>
                </a:solidFill>
              </a:rPr>
              <a:t>sont</a:t>
            </a:r>
            <a:r>
              <a:rPr lang="pt-BR" sz="2000" dirty="0">
                <a:solidFill>
                  <a:schemeClr val="tx2"/>
                </a:solidFill>
              </a:rPr>
              <a:t> que </a:t>
            </a:r>
            <a:r>
              <a:rPr lang="pt-BR" sz="2000" dirty="0" err="1">
                <a:solidFill>
                  <a:schemeClr val="tx2"/>
                </a:solidFill>
              </a:rPr>
              <a:t>sans</a:t>
            </a:r>
            <a:r>
              <a:rPr lang="pt-BR" sz="2000" dirty="0">
                <a:solidFill>
                  <a:schemeClr val="tx2"/>
                </a:solidFill>
              </a:rPr>
              <a:t> une </a:t>
            </a:r>
            <a:r>
              <a:rPr lang="pt-BR" sz="2000" dirty="0" err="1">
                <a:solidFill>
                  <a:schemeClr val="tx2"/>
                </a:solidFill>
              </a:rPr>
              <a:t>prise</a:t>
            </a:r>
            <a:r>
              <a:rPr lang="pt-BR" sz="2000" dirty="0">
                <a:solidFill>
                  <a:schemeClr val="tx2"/>
                </a:solidFill>
              </a:rPr>
              <a:t> de </a:t>
            </a:r>
            <a:r>
              <a:rPr lang="pt-BR" sz="2000" dirty="0" err="1">
                <a:solidFill>
                  <a:schemeClr val="tx2"/>
                </a:solidFill>
              </a:rPr>
              <a:t>conscience</a:t>
            </a:r>
            <a:r>
              <a:rPr lang="pt-BR" sz="2000" dirty="0">
                <a:solidFill>
                  <a:schemeClr val="tx2"/>
                </a:solidFill>
              </a:rPr>
              <a:t> de </a:t>
            </a:r>
            <a:r>
              <a:rPr lang="pt-BR" sz="2000" dirty="0" err="1">
                <a:solidFill>
                  <a:schemeClr val="tx2"/>
                </a:solidFill>
              </a:rPr>
              <a:t>ces</a:t>
            </a:r>
            <a:r>
              <a:rPr lang="pt-BR" sz="2000" dirty="0">
                <a:solidFill>
                  <a:schemeClr val="tx2"/>
                </a:solidFill>
              </a:rPr>
              <a:t> </a:t>
            </a:r>
            <a:r>
              <a:rPr lang="pt-BR" sz="2000" dirty="0" err="1">
                <a:solidFill>
                  <a:schemeClr val="tx2"/>
                </a:solidFill>
              </a:rPr>
              <a:t>enjeux</a:t>
            </a:r>
            <a:r>
              <a:rPr lang="pt-BR" sz="2000" dirty="0">
                <a:solidFill>
                  <a:schemeClr val="tx2"/>
                </a:solidFill>
              </a:rPr>
              <a:t> de </a:t>
            </a:r>
            <a:r>
              <a:rPr lang="pt-BR" sz="2000" dirty="0" err="1">
                <a:solidFill>
                  <a:schemeClr val="tx2"/>
                </a:solidFill>
              </a:rPr>
              <a:t>société</a:t>
            </a:r>
            <a:r>
              <a:rPr lang="pt-BR" sz="2000" dirty="0">
                <a:solidFill>
                  <a:schemeClr val="tx2"/>
                </a:solidFill>
              </a:rPr>
              <a:t>, </a:t>
            </a:r>
            <a:r>
              <a:rPr lang="pt-BR" sz="2000" dirty="0" err="1">
                <a:solidFill>
                  <a:schemeClr val="tx2"/>
                </a:solidFill>
              </a:rPr>
              <a:t>les</a:t>
            </a:r>
            <a:r>
              <a:rPr lang="pt-BR" sz="2000" dirty="0">
                <a:solidFill>
                  <a:schemeClr val="tx2"/>
                </a:solidFill>
              </a:rPr>
              <a:t>  </a:t>
            </a:r>
            <a:r>
              <a:rPr lang="pt-BR" sz="2000" dirty="0" err="1">
                <a:solidFill>
                  <a:schemeClr val="tx2"/>
                </a:solidFill>
              </a:rPr>
              <a:t>entreprises</a:t>
            </a:r>
            <a:r>
              <a:rPr lang="pt-BR" sz="2000" dirty="0">
                <a:solidFill>
                  <a:schemeClr val="tx2"/>
                </a:solidFill>
              </a:rPr>
              <a:t> d’</a:t>
            </a:r>
            <a:r>
              <a:rPr lang="pt-BR" sz="2000" dirty="0" err="1">
                <a:solidFill>
                  <a:schemeClr val="tx2"/>
                </a:solidFill>
              </a:rPr>
              <a:t>aujourd'hui</a:t>
            </a:r>
            <a:r>
              <a:rPr lang="pt-BR" sz="2000" dirty="0">
                <a:solidFill>
                  <a:schemeClr val="tx2"/>
                </a:solidFill>
              </a:rPr>
              <a:t> </a:t>
            </a:r>
            <a:r>
              <a:rPr lang="pt-BR" sz="2000" dirty="0" err="1">
                <a:solidFill>
                  <a:schemeClr val="tx2"/>
                </a:solidFill>
              </a:rPr>
              <a:t>prennent</a:t>
            </a:r>
            <a:r>
              <a:rPr lang="pt-BR" sz="2000" dirty="0">
                <a:solidFill>
                  <a:schemeClr val="tx2"/>
                </a:solidFill>
              </a:rPr>
              <a:t> </a:t>
            </a:r>
            <a:r>
              <a:rPr lang="pt-BR" sz="2000" dirty="0" err="1">
                <a:solidFill>
                  <a:schemeClr val="tx2"/>
                </a:solidFill>
              </a:rPr>
              <a:t>un</a:t>
            </a:r>
            <a:r>
              <a:rPr lang="pt-BR" sz="2000" dirty="0">
                <a:solidFill>
                  <a:schemeClr val="tx2"/>
                </a:solidFill>
              </a:rPr>
              <a:t> risque </a:t>
            </a:r>
            <a:r>
              <a:rPr lang="pt-BR" sz="2000" dirty="0" err="1">
                <a:solidFill>
                  <a:schemeClr val="tx2"/>
                </a:solidFill>
              </a:rPr>
              <a:t>important</a:t>
            </a:r>
            <a:r>
              <a:rPr lang="pt-BR" sz="2000" dirty="0">
                <a:solidFill>
                  <a:schemeClr val="tx2"/>
                </a:solidFill>
              </a:rPr>
              <a:t> </a:t>
            </a:r>
            <a:r>
              <a:rPr lang="pt-BR" sz="2000" dirty="0" err="1">
                <a:solidFill>
                  <a:schemeClr val="tx2"/>
                </a:solidFill>
              </a:rPr>
              <a:t>pour</a:t>
            </a:r>
            <a:r>
              <a:rPr lang="pt-BR" sz="2000" dirty="0">
                <a:solidFill>
                  <a:schemeClr val="tx2"/>
                </a:solidFill>
              </a:rPr>
              <a:t> </a:t>
            </a:r>
            <a:r>
              <a:rPr lang="pt-BR" sz="2000" dirty="0" err="1">
                <a:solidFill>
                  <a:schemeClr val="tx2"/>
                </a:solidFill>
              </a:rPr>
              <a:t>leur</a:t>
            </a:r>
            <a:r>
              <a:rPr lang="pt-BR" sz="2000" dirty="0">
                <a:solidFill>
                  <a:schemeClr val="tx2"/>
                </a:solidFill>
              </a:rPr>
              <a:t> </a:t>
            </a:r>
            <a:r>
              <a:rPr lang="pt-BR" sz="2000" dirty="0" err="1">
                <a:solidFill>
                  <a:schemeClr val="tx2"/>
                </a:solidFill>
              </a:rPr>
              <a:t>survie</a:t>
            </a:r>
            <a:r>
              <a:rPr lang="pt-BR" sz="2000" dirty="0">
                <a:solidFill>
                  <a:schemeClr val="tx2"/>
                </a:solidFill>
              </a:rPr>
              <a:t>. </a:t>
            </a:r>
            <a:r>
              <a:rPr lang="pt-BR" sz="2000" dirty="0" err="1">
                <a:solidFill>
                  <a:schemeClr val="tx2"/>
                </a:solidFill>
              </a:rPr>
              <a:t>Les</a:t>
            </a:r>
            <a:r>
              <a:rPr lang="pt-BR" sz="2000" dirty="0">
                <a:solidFill>
                  <a:schemeClr val="tx2"/>
                </a:solidFill>
              </a:rPr>
              <a:t> </a:t>
            </a:r>
            <a:r>
              <a:rPr lang="pt-BR" sz="2000" dirty="0" err="1">
                <a:solidFill>
                  <a:schemeClr val="tx2"/>
                </a:solidFill>
              </a:rPr>
              <a:t>individus</a:t>
            </a:r>
            <a:r>
              <a:rPr lang="pt-BR" sz="2000" dirty="0">
                <a:solidFill>
                  <a:schemeClr val="tx2"/>
                </a:solidFill>
              </a:rPr>
              <a:t>, managers ou </a:t>
            </a:r>
            <a:r>
              <a:rPr lang="pt-BR" sz="2000" dirty="0" err="1">
                <a:solidFill>
                  <a:schemeClr val="tx2"/>
                </a:solidFill>
              </a:rPr>
              <a:t>collaborateurs</a:t>
            </a:r>
            <a:r>
              <a:rPr lang="pt-BR" sz="2000" dirty="0">
                <a:solidFill>
                  <a:schemeClr val="tx2"/>
                </a:solidFill>
              </a:rPr>
              <a:t>, </a:t>
            </a:r>
            <a:r>
              <a:rPr lang="pt-BR" sz="2000" dirty="0" err="1">
                <a:solidFill>
                  <a:schemeClr val="tx2"/>
                </a:solidFill>
              </a:rPr>
              <a:t>devront</a:t>
            </a:r>
            <a:r>
              <a:rPr lang="pt-BR" sz="2000" dirty="0">
                <a:solidFill>
                  <a:schemeClr val="tx2"/>
                </a:solidFill>
              </a:rPr>
              <a:t> </a:t>
            </a:r>
            <a:r>
              <a:rPr lang="pt-BR" sz="2000" dirty="0" err="1">
                <a:solidFill>
                  <a:schemeClr val="tx2"/>
                </a:solidFill>
              </a:rPr>
              <a:t>s’adapter</a:t>
            </a:r>
            <a:r>
              <a:rPr lang="pt-BR" sz="2000" dirty="0">
                <a:solidFill>
                  <a:schemeClr val="tx2"/>
                </a:solidFill>
              </a:rPr>
              <a:t> encore </a:t>
            </a:r>
            <a:r>
              <a:rPr lang="pt-BR" sz="2000" dirty="0" err="1">
                <a:solidFill>
                  <a:schemeClr val="tx2"/>
                </a:solidFill>
              </a:rPr>
              <a:t>plus</a:t>
            </a:r>
            <a:r>
              <a:rPr lang="pt-BR" sz="2000" dirty="0">
                <a:solidFill>
                  <a:schemeClr val="tx2"/>
                </a:solidFill>
              </a:rPr>
              <a:t> </a:t>
            </a:r>
            <a:r>
              <a:rPr lang="pt-BR" sz="2000" dirty="0" err="1">
                <a:solidFill>
                  <a:schemeClr val="tx2"/>
                </a:solidFill>
              </a:rPr>
              <a:t>vite</a:t>
            </a:r>
            <a:r>
              <a:rPr lang="pt-BR" sz="2000" dirty="0">
                <a:solidFill>
                  <a:schemeClr val="tx2"/>
                </a:solidFill>
              </a:rPr>
              <a:t> et </a:t>
            </a:r>
            <a:r>
              <a:rPr lang="pt-BR" sz="2000" dirty="0" err="1">
                <a:solidFill>
                  <a:schemeClr val="tx2"/>
                </a:solidFill>
              </a:rPr>
              <a:t>plus</a:t>
            </a:r>
            <a:r>
              <a:rPr lang="pt-BR" sz="2000" dirty="0">
                <a:solidFill>
                  <a:schemeClr val="tx2"/>
                </a:solidFill>
              </a:rPr>
              <a:t> </a:t>
            </a:r>
            <a:r>
              <a:rPr lang="pt-BR" sz="2000" dirty="0" err="1">
                <a:solidFill>
                  <a:schemeClr val="tx2"/>
                </a:solidFill>
              </a:rPr>
              <a:t>fort</a:t>
            </a:r>
            <a:r>
              <a:rPr lang="pt-BR" sz="2000" dirty="0">
                <a:solidFill>
                  <a:schemeClr val="tx2"/>
                </a:solidFill>
              </a:rPr>
              <a:t> que </a:t>
            </a:r>
            <a:r>
              <a:rPr lang="pt-BR" sz="2000" dirty="0" err="1">
                <a:solidFill>
                  <a:schemeClr val="tx2"/>
                </a:solidFill>
              </a:rPr>
              <a:t>ce</a:t>
            </a:r>
            <a:r>
              <a:rPr lang="pt-BR" sz="2000" dirty="0">
                <a:solidFill>
                  <a:schemeClr val="tx2"/>
                </a:solidFill>
              </a:rPr>
              <a:t> </a:t>
            </a:r>
            <a:r>
              <a:rPr lang="pt-BR" sz="2000" dirty="0" err="1">
                <a:solidFill>
                  <a:schemeClr val="tx2"/>
                </a:solidFill>
              </a:rPr>
              <a:t>qu’il</a:t>
            </a:r>
            <a:r>
              <a:rPr lang="pt-BR" sz="2000" dirty="0">
                <a:solidFill>
                  <a:schemeClr val="tx2"/>
                </a:solidFill>
              </a:rPr>
              <a:t> n’aura </a:t>
            </a:r>
            <a:r>
              <a:rPr lang="pt-BR" sz="2000" dirty="0" err="1">
                <a:solidFill>
                  <a:schemeClr val="tx2"/>
                </a:solidFill>
              </a:rPr>
              <a:t>été</a:t>
            </a:r>
            <a:r>
              <a:rPr lang="pt-BR" sz="2000" dirty="0">
                <a:solidFill>
                  <a:schemeClr val="tx2"/>
                </a:solidFill>
              </a:rPr>
              <a:t> nécessaire à </a:t>
            </a:r>
            <a:r>
              <a:rPr lang="pt-BR" sz="2000" dirty="0" err="1">
                <a:solidFill>
                  <a:schemeClr val="tx2"/>
                </a:solidFill>
              </a:rPr>
              <a:t>leurs</a:t>
            </a:r>
            <a:r>
              <a:rPr lang="pt-BR" sz="2000" dirty="0">
                <a:solidFill>
                  <a:schemeClr val="tx2"/>
                </a:solidFill>
              </a:rPr>
              <a:t> </a:t>
            </a:r>
            <a:r>
              <a:rPr lang="pt-BR" sz="2000" dirty="0" err="1">
                <a:solidFill>
                  <a:schemeClr val="tx2"/>
                </a:solidFill>
              </a:rPr>
              <a:t>grands-parents</a:t>
            </a:r>
            <a:r>
              <a:rPr lang="pt-BR" sz="2000" dirty="0">
                <a:solidFill>
                  <a:schemeClr val="tx2"/>
                </a:solidFill>
              </a:rPr>
              <a:t> </a:t>
            </a:r>
            <a:r>
              <a:rPr lang="pt-BR" sz="2000" dirty="0" err="1">
                <a:solidFill>
                  <a:schemeClr val="tx2"/>
                </a:solidFill>
              </a:rPr>
              <a:t>lors</a:t>
            </a:r>
            <a:r>
              <a:rPr lang="pt-BR" sz="2000" dirty="0">
                <a:solidFill>
                  <a:schemeClr val="tx2"/>
                </a:solidFill>
              </a:rPr>
              <a:t> de </a:t>
            </a:r>
            <a:r>
              <a:rPr lang="pt-BR" sz="2000" dirty="0" err="1">
                <a:solidFill>
                  <a:schemeClr val="tx2"/>
                </a:solidFill>
              </a:rPr>
              <a:t>la</a:t>
            </a:r>
            <a:r>
              <a:rPr lang="pt-BR" sz="2000" dirty="0">
                <a:solidFill>
                  <a:schemeClr val="tx2"/>
                </a:solidFill>
              </a:rPr>
              <a:t> première </a:t>
            </a:r>
            <a:r>
              <a:rPr lang="pt-BR" sz="2000" dirty="0" err="1">
                <a:solidFill>
                  <a:schemeClr val="tx2"/>
                </a:solidFill>
              </a:rPr>
              <a:t>révolution</a:t>
            </a:r>
            <a:r>
              <a:rPr lang="pt-BR" sz="2000" dirty="0">
                <a:solidFill>
                  <a:schemeClr val="tx2"/>
                </a:solidFill>
              </a:rPr>
              <a:t> </a:t>
            </a:r>
            <a:r>
              <a:rPr lang="pt-BR" sz="2000" dirty="0" err="1">
                <a:solidFill>
                  <a:schemeClr val="tx2"/>
                </a:solidFill>
              </a:rPr>
              <a:t>industrielle</a:t>
            </a:r>
            <a:r>
              <a:rPr lang="pt-BR" sz="2000" dirty="0">
                <a:solidFill>
                  <a:schemeClr val="tx2"/>
                </a:solidFill>
              </a:rPr>
              <a:t>. </a:t>
            </a:r>
            <a:r>
              <a:rPr lang="pt-BR" sz="2000" dirty="0" err="1">
                <a:solidFill>
                  <a:schemeClr val="tx2"/>
                </a:solidFill>
              </a:rPr>
              <a:t>En</a:t>
            </a:r>
            <a:r>
              <a:rPr lang="pt-BR" sz="2000" dirty="0">
                <a:solidFill>
                  <a:schemeClr val="tx2"/>
                </a:solidFill>
              </a:rPr>
              <a:t> </a:t>
            </a:r>
            <a:r>
              <a:rPr lang="pt-BR" sz="2000" dirty="0" err="1">
                <a:solidFill>
                  <a:schemeClr val="tx2"/>
                </a:solidFill>
              </a:rPr>
              <a:t>effet</a:t>
            </a:r>
            <a:r>
              <a:rPr lang="pt-BR" sz="2000" dirty="0">
                <a:solidFill>
                  <a:schemeClr val="tx2"/>
                </a:solidFill>
              </a:rPr>
              <a:t>, </a:t>
            </a:r>
            <a:r>
              <a:rPr lang="pt-BR" sz="2000" dirty="0" err="1">
                <a:solidFill>
                  <a:schemeClr val="tx2"/>
                </a:solidFill>
              </a:rPr>
              <a:t>le</a:t>
            </a:r>
            <a:r>
              <a:rPr lang="pt-BR" sz="2000" dirty="0">
                <a:solidFill>
                  <a:schemeClr val="tx2"/>
                </a:solidFill>
              </a:rPr>
              <a:t> </a:t>
            </a:r>
            <a:r>
              <a:rPr lang="pt-BR" sz="2000" dirty="0" err="1">
                <a:solidFill>
                  <a:schemeClr val="tx2"/>
                </a:solidFill>
              </a:rPr>
              <a:t>quotidien</a:t>
            </a:r>
            <a:r>
              <a:rPr lang="pt-BR" sz="2000" dirty="0">
                <a:solidFill>
                  <a:schemeClr val="tx2"/>
                </a:solidFill>
              </a:rPr>
              <a:t> de tout </a:t>
            </a:r>
            <a:r>
              <a:rPr lang="pt-BR" sz="2000" dirty="0" err="1">
                <a:solidFill>
                  <a:schemeClr val="tx2"/>
                </a:solidFill>
              </a:rPr>
              <a:t>un</a:t>
            </a:r>
            <a:r>
              <a:rPr lang="pt-BR" sz="2000" dirty="0">
                <a:solidFill>
                  <a:schemeClr val="tx2"/>
                </a:solidFill>
              </a:rPr>
              <a:t> </a:t>
            </a:r>
            <a:r>
              <a:rPr lang="pt-BR" sz="2000" dirty="0" err="1">
                <a:solidFill>
                  <a:schemeClr val="tx2"/>
                </a:solidFill>
              </a:rPr>
              <a:t>chacun</a:t>
            </a:r>
            <a:r>
              <a:rPr lang="pt-BR" sz="2000" dirty="0">
                <a:solidFill>
                  <a:schemeClr val="tx2"/>
                </a:solidFill>
              </a:rPr>
              <a:t> </a:t>
            </a:r>
            <a:r>
              <a:rPr lang="pt-BR" sz="2000" dirty="0" err="1">
                <a:solidFill>
                  <a:schemeClr val="tx2"/>
                </a:solidFill>
              </a:rPr>
              <a:t>va</a:t>
            </a:r>
            <a:r>
              <a:rPr lang="pt-BR" sz="2000" dirty="0">
                <a:solidFill>
                  <a:schemeClr val="tx2"/>
                </a:solidFill>
              </a:rPr>
              <a:t> </a:t>
            </a:r>
            <a:r>
              <a:rPr lang="pt-BR" sz="2000" dirty="0" err="1">
                <a:solidFill>
                  <a:schemeClr val="tx2"/>
                </a:solidFill>
              </a:rPr>
              <a:t>évoluer</a:t>
            </a:r>
            <a:r>
              <a:rPr lang="pt-BR" sz="2000" dirty="0">
                <a:solidFill>
                  <a:schemeClr val="tx2"/>
                </a:solidFill>
              </a:rPr>
              <a:t> </a:t>
            </a:r>
            <a:r>
              <a:rPr lang="pt-BR" sz="2000" dirty="0" err="1">
                <a:solidFill>
                  <a:schemeClr val="tx2"/>
                </a:solidFill>
              </a:rPr>
              <a:t>avec</a:t>
            </a:r>
            <a:r>
              <a:rPr lang="pt-BR" sz="2000" dirty="0">
                <a:solidFill>
                  <a:schemeClr val="tx2"/>
                </a:solidFill>
              </a:rPr>
              <a:t> </a:t>
            </a:r>
            <a:r>
              <a:rPr lang="pt-BR" sz="2000" dirty="0" err="1">
                <a:solidFill>
                  <a:schemeClr val="tx2"/>
                </a:solidFill>
              </a:rPr>
              <a:t>l’explosion</a:t>
            </a:r>
            <a:r>
              <a:rPr lang="pt-BR" sz="2000" dirty="0">
                <a:solidFill>
                  <a:schemeClr val="tx2"/>
                </a:solidFill>
              </a:rPr>
              <a:t> </a:t>
            </a:r>
            <a:r>
              <a:rPr lang="pt-BR" sz="2000" dirty="0" err="1">
                <a:solidFill>
                  <a:schemeClr val="tx2"/>
                </a:solidFill>
              </a:rPr>
              <a:t>du</a:t>
            </a:r>
            <a:r>
              <a:rPr lang="pt-BR" sz="2000" dirty="0">
                <a:solidFill>
                  <a:schemeClr val="tx2"/>
                </a:solidFill>
              </a:rPr>
              <a:t> digital. </a:t>
            </a:r>
            <a:r>
              <a:rPr lang="pt-BR" sz="2000" dirty="0" err="1">
                <a:solidFill>
                  <a:schemeClr val="tx2"/>
                </a:solidFill>
              </a:rPr>
              <a:t>Ces</a:t>
            </a:r>
            <a:r>
              <a:rPr lang="pt-BR" sz="2000" dirty="0">
                <a:solidFill>
                  <a:schemeClr val="tx2"/>
                </a:solidFill>
              </a:rPr>
              <a:t> </a:t>
            </a:r>
            <a:r>
              <a:rPr lang="pt-BR" sz="2000" dirty="0" err="1">
                <a:solidFill>
                  <a:schemeClr val="tx2"/>
                </a:solidFill>
              </a:rPr>
              <a:t>modifications</a:t>
            </a:r>
            <a:r>
              <a:rPr lang="pt-BR" sz="2000" dirty="0">
                <a:solidFill>
                  <a:schemeClr val="tx2"/>
                </a:solidFill>
              </a:rPr>
              <a:t> </a:t>
            </a:r>
            <a:r>
              <a:rPr lang="pt-BR" sz="2000" dirty="0" err="1">
                <a:solidFill>
                  <a:schemeClr val="tx2"/>
                </a:solidFill>
              </a:rPr>
              <a:t>pourraient</a:t>
            </a:r>
            <a:r>
              <a:rPr lang="pt-BR" sz="2000" dirty="0">
                <a:solidFill>
                  <a:schemeClr val="tx2"/>
                </a:solidFill>
              </a:rPr>
              <a:t> </a:t>
            </a:r>
            <a:r>
              <a:rPr lang="pt-BR" sz="2000" dirty="0" err="1">
                <a:solidFill>
                  <a:schemeClr val="tx2"/>
                </a:solidFill>
              </a:rPr>
              <a:t>ressembler</a:t>
            </a:r>
            <a:r>
              <a:rPr lang="pt-BR" sz="2000" dirty="0">
                <a:solidFill>
                  <a:schemeClr val="tx2"/>
                </a:solidFill>
              </a:rPr>
              <a:t> à de </a:t>
            </a:r>
            <a:r>
              <a:rPr lang="pt-BR" sz="2000" dirty="0" err="1">
                <a:solidFill>
                  <a:schemeClr val="tx2"/>
                </a:solidFill>
              </a:rPr>
              <a:t>la</a:t>
            </a:r>
            <a:r>
              <a:rPr lang="pt-BR" sz="2000" dirty="0">
                <a:solidFill>
                  <a:schemeClr val="tx2"/>
                </a:solidFill>
              </a:rPr>
              <a:t> </a:t>
            </a:r>
            <a:r>
              <a:rPr lang="pt-BR" sz="2000" dirty="0" err="1">
                <a:solidFill>
                  <a:schemeClr val="tx2"/>
                </a:solidFill>
              </a:rPr>
              <a:t>science</a:t>
            </a:r>
            <a:r>
              <a:rPr lang="pt-BR" sz="2000" dirty="0">
                <a:solidFill>
                  <a:schemeClr val="tx2"/>
                </a:solidFill>
              </a:rPr>
              <a:t> </a:t>
            </a:r>
            <a:r>
              <a:rPr lang="pt-BR" sz="2000" dirty="0" err="1">
                <a:solidFill>
                  <a:schemeClr val="tx2"/>
                </a:solidFill>
              </a:rPr>
              <a:t>fiction</a:t>
            </a:r>
            <a:r>
              <a:rPr lang="pt-BR" sz="2000" dirty="0">
                <a:solidFill>
                  <a:schemeClr val="tx2"/>
                </a:solidFill>
              </a:rPr>
              <a:t> encore </a:t>
            </a:r>
            <a:r>
              <a:rPr lang="pt-BR" sz="2000" dirty="0" err="1">
                <a:solidFill>
                  <a:schemeClr val="tx2"/>
                </a:solidFill>
              </a:rPr>
              <a:t>aujourd’hui</a:t>
            </a:r>
            <a:r>
              <a:rPr lang="pt-BR" sz="2000" dirty="0">
                <a:solidFill>
                  <a:schemeClr val="tx2"/>
                </a:solidFill>
              </a:rPr>
              <a:t>, mais </a:t>
            </a:r>
            <a:r>
              <a:rPr lang="pt-BR" sz="2000" dirty="0" err="1">
                <a:solidFill>
                  <a:schemeClr val="tx2"/>
                </a:solidFill>
              </a:rPr>
              <a:t>elles</a:t>
            </a:r>
            <a:r>
              <a:rPr lang="pt-BR" sz="2000" dirty="0">
                <a:solidFill>
                  <a:schemeClr val="tx2"/>
                </a:solidFill>
              </a:rPr>
              <a:t> </a:t>
            </a:r>
            <a:r>
              <a:rPr lang="pt-BR" sz="2000" dirty="0" err="1">
                <a:solidFill>
                  <a:schemeClr val="tx2"/>
                </a:solidFill>
              </a:rPr>
              <a:t>sont</a:t>
            </a:r>
            <a:r>
              <a:rPr lang="pt-BR" sz="2000" dirty="0">
                <a:solidFill>
                  <a:schemeClr val="tx2"/>
                </a:solidFill>
              </a:rPr>
              <a:t> </a:t>
            </a:r>
            <a:r>
              <a:rPr lang="pt-BR" sz="2000" dirty="0" err="1">
                <a:solidFill>
                  <a:schemeClr val="tx2"/>
                </a:solidFill>
              </a:rPr>
              <a:t>inévitables</a:t>
            </a:r>
            <a:r>
              <a:rPr lang="pt-BR" sz="2000" dirty="0">
                <a:solidFill>
                  <a:schemeClr val="tx2"/>
                </a:solidFill>
              </a:rPr>
              <a:t> et </a:t>
            </a:r>
            <a:r>
              <a:rPr lang="pt-BR" sz="2000" dirty="0" err="1">
                <a:solidFill>
                  <a:schemeClr val="tx2"/>
                </a:solidFill>
              </a:rPr>
              <a:t>bien</a:t>
            </a:r>
            <a:r>
              <a:rPr lang="pt-BR" sz="2000" dirty="0">
                <a:solidFill>
                  <a:schemeClr val="tx2"/>
                </a:solidFill>
              </a:rPr>
              <a:t> </a:t>
            </a:r>
            <a:r>
              <a:rPr lang="pt-BR" sz="2000" dirty="0" err="1">
                <a:solidFill>
                  <a:schemeClr val="tx2"/>
                </a:solidFill>
              </a:rPr>
              <a:t>réelles</a:t>
            </a:r>
            <a:r>
              <a:rPr lang="pt-BR" sz="2000" dirty="0">
                <a:solidFill>
                  <a:schemeClr val="tx2"/>
                </a:solidFill>
              </a:rPr>
              <a:t> </a:t>
            </a:r>
            <a:r>
              <a:rPr lang="pt-BR" sz="2000" dirty="0" err="1">
                <a:solidFill>
                  <a:schemeClr val="tx2"/>
                </a:solidFill>
              </a:rPr>
              <a:t>car</a:t>
            </a:r>
            <a:r>
              <a:rPr lang="pt-BR" sz="2000" dirty="0">
                <a:solidFill>
                  <a:schemeClr val="tx2"/>
                </a:solidFill>
              </a:rPr>
              <a:t> </a:t>
            </a:r>
            <a:r>
              <a:rPr lang="pt-BR" sz="2000" dirty="0" err="1">
                <a:solidFill>
                  <a:schemeClr val="tx2"/>
                </a:solidFill>
              </a:rPr>
              <a:t>la</a:t>
            </a:r>
            <a:r>
              <a:rPr lang="pt-BR" sz="2000" dirty="0">
                <a:solidFill>
                  <a:schemeClr val="tx2"/>
                </a:solidFill>
              </a:rPr>
              <a:t> </a:t>
            </a:r>
            <a:r>
              <a:rPr lang="pt-BR" sz="2000" dirty="0" err="1">
                <a:solidFill>
                  <a:schemeClr val="tx2"/>
                </a:solidFill>
              </a:rPr>
              <a:t>transformation</a:t>
            </a:r>
            <a:r>
              <a:rPr lang="pt-BR" sz="2000" dirty="0">
                <a:solidFill>
                  <a:schemeClr val="tx2"/>
                </a:solidFill>
              </a:rPr>
              <a:t> est </a:t>
            </a:r>
            <a:r>
              <a:rPr lang="pt-BR" sz="2000" dirty="0" err="1">
                <a:solidFill>
                  <a:schemeClr val="tx2"/>
                </a:solidFill>
              </a:rPr>
              <a:t>en</a:t>
            </a:r>
            <a:r>
              <a:rPr lang="pt-BR" sz="2000" dirty="0">
                <a:solidFill>
                  <a:schemeClr val="tx2"/>
                </a:solidFill>
              </a:rPr>
              <a:t> marche</a:t>
            </a:r>
            <a:r>
              <a:rPr lang="pt-BR" sz="2000" dirty="0" smtClean="0">
                <a:solidFill>
                  <a:schemeClr val="tx2"/>
                </a:solidFill>
              </a:rPr>
              <a:t>.</a:t>
            </a:r>
          </a:p>
          <a:p>
            <a:pPr algn="just">
              <a:lnSpc>
                <a:spcPct val="130000"/>
              </a:lnSpc>
            </a:pPr>
            <a:endParaRPr lang="pt-BR" sz="2000" dirty="0" smtClean="0">
              <a:solidFill>
                <a:schemeClr val="tx2"/>
              </a:solidFill>
            </a:endParaRPr>
          </a:p>
          <a:p>
            <a:pPr algn="just">
              <a:lnSpc>
                <a:spcPct val="130000"/>
              </a:lnSpc>
            </a:pPr>
            <a:r>
              <a:rPr lang="pt-BR" sz="2000" dirty="0" err="1">
                <a:solidFill>
                  <a:schemeClr val="tx2"/>
                </a:solidFill>
              </a:rPr>
              <a:t>Passionné</a:t>
            </a:r>
            <a:r>
              <a:rPr lang="pt-BR" sz="2000" dirty="0">
                <a:solidFill>
                  <a:schemeClr val="tx2"/>
                </a:solidFill>
              </a:rPr>
              <a:t> par </a:t>
            </a:r>
            <a:r>
              <a:rPr lang="pt-BR" sz="2000" dirty="0" err="1">
                <a:solidFill>
                  <a:schemeClr val="tx2"/>
                </a:solidFill>
              </a:rPr>
              <a:t>l’innovation</a:t>
            </a:r>
            <a:r>
              <a:rPr lang="pt-BR" sz="2000" dirty="0">
                <a:solidFill>
                  <a:schemeClr val="tx2"/>
                </a:solidFill>
              </a:rPr>
              <a:t>, </a:t>
            </a:r>
            <a:r>
              <a:rPr lang="pt-BR" sz="2000" dirty="0" err="1">
                <a:solidFill>
                  <a:schemeClr val="tx2"/>
                </a:solidFill>
              </a:rPr>
              <a:t>le</a:t>
            </a:r>
            <a:r>
              <a:rPr lang="pt-BR" sz="2000" dirty="0">
                <a:solidFill>
                  <a:schemeClr val="tx2"/>
                </a:solidFill>
              </a:rPr>
              <a:t> </a:t>
            </a:r>
            <a:r>
              <a:rPr lang="pt-BR" sz="2000" dirty="0" err="1">
                <a:solidFill>
                  <a:schemeClr val="tx2"/>
                </a:solidFill>
              </a:rPr>
              <a:t>numérique</a:t>
            </a:r>
            <a:r>
              <a:rPr lang="pt-BR" sz="2000" dirty="0">
                <a:solidFill>
                  <a:schemeClr val="tx2"/>
                </a:solidFill>
              </a:rPr>
              <a:t> et </a:t>
            </a:r>
            <a:r>
              <a:rPr lang="pt-BR" sz="2000" dirty="0" err="1">
                <a:solidFill>
                  <a:schemeClr val="tx2"/>
                </a:solidFill>
              </a:rPr>
              <a:t>le</a:t>
            </a:r>
            <a:r>
              <a:rPr lang="pt-BR" sz="2000" dirty="0">
                <a:solidFill>
                  <a:schemeClr val="tx2"/>
                </a:solidFill>
              </a:rPr>
              <a:t> management, </a:t>
            </a:r>
            <a:r>
              <a:rPr lang="pt-BR" sz="2000" dirty="0" err="1" smtClean="0">
                <a:solidFill>
                  <a:schemeClr val="tx2"/>
                </a:solidFill>
              </a:rPr>
              <a:t>il</a:t>
            </a:r>
            <a:r>
              <a:rPr lang="pt-BR" sz="2000" dirty="0" smtClean="0">
                <a:solidFill>
                  <a:schemeClr val="tx2"/>
                </a:solidFill>
              </a:rPr>
              <a:t> </a:t>
            </a:r>
            <a:r>
              <a:rPr lang="pt-BR" sz="2000" dirty="0" err="1" smtClean="0">
                <a:solidFill>
                  <a:schemeClr val="tx2"/>
                </a:solidFill>
              </a:rPr>
              <a:t>s’intéresse</a:t>
            </a:r>
            <a:r>
              <a:rPr lang="pt-BR" sz="2000" dirty="0" smtClean="0">
                <a:solidFill>
                  <a:schemeClr val="tx2"/>
                </a:solidFill>
              </a:rPr>
              <a:t> </a:t>
            </a:r>
            <a:r>
              <a:rPr lang="pt-BR" sz="2000" dirty="0" err="1">
                <a:solidFill>
                  <a:schemeClr val="tx2"/>
                </a:solidFill>
              </a:rPr>
              <a:t>particulièrement</a:t>
            </a:r>
            <a:r>
              <a:rPr lang="pt-BR" sz="2000" dirty="0">
                <a:solidFill>
                  <a:schemeClr val="tx2"/>
                </a:solidFill>
              </a:rPr>
              <a:t> </a:t>
            </a:r>
            <a:r>
              <a:rPr lang="pt-BR" sz="2000" dirty="0" err="1">
                <a:solidFill>
                  <a:schemeClr val="tx2"/>
                </a:solidFill>
              </a:rPr>
              <a:t>aux</a:t>
            </a:r>
            <a:r>
              <a:rPr lang="pt-BR" sz="2000" dirty="0">
                <a:solidFill>
                  <a:schemeClr val="tx2"/>
                </a:solidFill>
              </a:rPr>
              <a:t> </a:t>
            </a:r>
            <a:r>
              <a:rPr lang="pt-BR" sz="2000" dirty="0" err="1">
                <a:solidFill>
                  <a:schemeClr val="tx2"/>
                </a:solidFill>
              </a:rPr>
              <a:t>mécanismes</a:t>
            </a:r>
            <a:r>
              <a:rPr lang="pt-BR" sz="2000" dirty="0">
                <a:solidFill>
                  <a:schemeClr val="tx2"/>
                </a:solidFill>
              </a:rPr>
              <a:t> </a:t>
            </a:r>
            <a:r>
              <a:rPr lang="pt-BR" sz="2000" dirty="0" err="1">
                <a:solidFill>
                  <a:schemeClr val="tx2"/>
                </a:solidFill>
              </a:rPr>
              <a:t>liés</a:t>
            </a:r>
            <a:r>
              <a:rPr lang="pt-BR" sz="2000" dirty="0">
                <a:solidFill>
                  <a:schemeClr val="tx2"/>
                </a:solidFill>
              </a:rPr>
              <a:t> à </a:t>
            </a:r>
            <a:r>
              <a:rPr lang="pt-BR" sz="2000" dirty="0" err="1">
                <a:solidFill>
                  <a:schemeClr val="tx2"/>
                </a:solidFill>
              </a:rPr>
              <a:t>l’entreprenariat</a:t>
            </a:r>
            <a:r>
              <a:rPr lang="pt-BR" sz="2000" dirty="0">
                <a:solidFill>
                  <a:schemeClr val="tx2"/>
                </a:solidFill>
              </a:rPr>
              <a:t> et </a:t>
            </a:r>
            <a:r>
              <a:rPr lang="pt-BR" sz="2000" dirty="0" err="1">
                <a:solidFill>
                  <a:schemeClr val="tx2"/>
                </a:solidFill>
              </a:rPr>
              <a:t>en</a:t>
            </a:r>
            <a:r>
              <a:rPr lang="pt-BR" sz="2000" dirty="0">
                <a:solidFill>
                  <a:schemeClr val="tx2"/>
                </a:solidFill>
              </a:rPr>
              <a:t> </a:t>
            </a:r>
            <a:r>
              <a:rPr lang="pt-BR" sz="2000" dirty="0" err="1">
                <a:solidFill>
                  <a:schemeClr val="tx2"/>
                </a:solidFill>
              </a:rPr>
              <a:t>particulier</a:t>
            </a:r>
            <a:r>
              <a:rPr lang="pt-BR" sz="2000" dirty="0">
                <a:solidFill>
                  <a:schemeClr val="tx2"/>
                </a:solidFill>
              </a:rPr>
              <a:t> </a:t>
            </a:r>
            <a:r>
              <a:rPr lang="pt-BR" sz="2000" dirty="0" err="1">
                <a:solidFill>
                  <a:schemeClr val="tx2"/>
                </a:solidFill>
              </a:rPr>
              <a:t>aux</a:t>
            </a:r>
            <a:r>
              <a:rPr lang="pt-BR" sz="2000" dirty="0">
                <a:solidFill>
                  <a:schemeClr val="tx2"/>
                </a:solidFill>
              </a:rPr>
              <a:t> startups. </a:t>
            </a:r>
            <a:r>
              <a:rPr lang="pt-BR" sz="2000" dirty="0" smtClean="0">
                <a:solidFill>
                  <a:schemeClr val="tx2"/>
                </a:solidFill>
              </a:rPr>
              <a:t>Cela </a:t>
            </a:r>
            <a:r>
              <a:rPr lang="pt-BR" sz="2000" dirty="0" err="1" smtClean="0">
                <a:solidFill>
                  <a:schemeClr val="tx2"/>
                </a:solidFill>
              </a:rPr>
              <a:t>l’a</a:t>
            </a:r>
            <a:r>
              <a:rPr lang="pt-BR" sz="2000" dirty="0" smtClean="0">
                <a:solidFill>
                  <a:schemeClr val="tx2"/>
                </a:solidFill>
              </a:rPr>
              <a:t> </a:t>
            </a:r>
            <a:r>
              <a:rPr lang="pt-BR" sz="2000" dirty="0" err="1" smtClean="0">
                <a:solidFill>
                  <a:schemeClr val="tx2"/>
                </a:solidFill>
              </a:rPr>
              <a:t>amené</a:t>
            </a:r>
            <a:r>
              <a:rPr lang="pt-BR" sz="2000" dirty="0" smtClean="0">
                <a:solidFill>
                  <a:schemeClr val="tx2"/>
                </a:solidFill>
              </a:rPr>
              <a:t> à </a:t>
            </a:r>
            <a:r>
              <a:rPr lang="pt-BR" sz="2000" dirty="0" err="1" smtClean="0">
                <a:solidFill>
                  <a:schemeClr val="tx2"/>
                </a:solidFill>
              </a:rPr>
              <a:t>réaliser</a:t>
            </a:r>
            <a:r>
              <a:rPr lang="pt-BR" sz="2000" dirty="0" smtClean="0">
                <a:solidFill>
                  <a:schemeClr val="tx2"/>
                </a:solidFill>
              </a:rPr>
              <a:t> une </a:t>
            </a:r>
            <a:r>
              <a:rPr lang="pt-BR" sz="2000" dirty="0">
                <a:solidFill>
                  <a:schemeClr val="tx2"/>
                </a:solidFill>
              </a:rPr>
              <a:t>série de </a:t>
            </a:r>
            <a:r>
              <a:rPr lang="pt-BR" sz="2000" dirty="0" err="1">
                <a:solidFill>
                  <a:schemeClr val="tx2"/>
                </a:solidFill>
              </a:rPr>
              <a:t>portraits</a:t>
            </a:r>
            <a:r>
              <a:rPr lang="pt-BR" sz="2000" dirty="0">
                <a:solidFill>
                  <a:schemeClr val="tx2"/>
                </a:solidFill>
              </a:rPr>
              <a:t> de </a:t>
            </a:r>
            <a:r>
              <a:rPr lang="pt-BR" sz="2000" dirty="0" err="1">
                <a:solidFill>
                  <a:schemeClr val="tx2"/>
                </a:solidFill>
              </a:rPr>
              <a:t>startupers</a:t>
            </a:r>
            <a:r>
              <a:rPr lang="pt-BR" sz="2000" dirty="0">
                <a:solidFill>
                  <a:schemeClr val="tx2"/>
                </a:solidFill>
              </a:rPr>
              <a:t> </a:t>
            </a:r>
            <a:r>
              <a:rPr lang="pt-BR" sz="2000" dirty="0" err="1">
                <a:solidFill>
                  <a:schemeClr val="tx2"/>
                </a:solidFill>
              </a:rPr>
              <a:t>pour</a:t>
            </a:r>
            <a:r>
              <a:rPr lang="pt-BR" sz="2000" dirty="0">
                <a:solidFill>
                  <a:schemeClr val="tx2"/>
                </a:solidFill>
              </a:rPr>
              <a:t> </a:t>
            </a:r>
            <a:r>
              <a:rPr lang="pt-BR" sz="2000" dirty="0" err="1">
                <a:solidFill>
                  <a:schemeClr val="tx2"/>
                </a:solidFill>
              </a:rPr>
              <a:t>les</a:t>
            </a:r>
            <a:r>
              <a:rPr lang="pt-BR" sz="2000" dirty="0">
                <a:solidFill>
                  <a:schemeClr val="tx2"/>
                </a:solidFill>
              </a:rPr>
              <a:t> </a:t>
            </a:r>
            <a:r>
              <a:rPr lang="pt-BR" sz="2000" dirty="0" err="1">
                <a:solidFill>
                  <a:schemeClr val="tx2"/>
                </a:solidFill>
              </a:rPr>
              <a:t>partager</a:t>
            </a:r>
            <a:r>
              <a:rPr lang="pt-BR" sz="2000" dirty="0">
                <a:solidFill>
                  <a:schemeClr val="tx2"/>
                </a:solidFill>
              </a:rPr>
              <a:t> </a:t>
            </a:r>
            <a:r>
              <a:rPr lang="pt-BR" sz="2000" dirty="0" err="1">
                <a:solidFill>
                  <a:schemeClr val="tx2"/>
                </a:solidFill>
              </a:rPr>
              <a:t>sur</a:t>
            </a:r>
            <a:r>
              <a:rPr lang="pt-BR" sz="2000" dirty="0">
                <a:solidFill>
                  <a:schemeClr val="tx2"/>
                </a:solidFill>
              </a:rPr>
              <a:t> </a:t>
            </a:r>
            <a:r>
              <a:rPr lang="pt-BR" sz="2000" dirty="0" err="1" smtClean="0">
                <a:solidFill>
                  <a:schemeClr val="tx2"/>
                </a:solidFill>
              </a:rPr>
              <a:t>son</a:t>
            </a:r>
            <a:r>
              <a:rPr lang="pt-BR" sz="2000" dirty="0" smtClean="0">
                <a:solidFill>
                  <a:schemeClr val="tx2"/>
                </a:solidFill>
              </a:rPr>
              <a:t> blog.</a:t>
            </a:r>
            <a:endParaRPr lang="pt-BR" sz="2000" dirty="0">
              <a:solidFill>
                <a:schemeClr val="tx2"/>
              </a:solidFill>
            </a:endParaRPr>
          </a:p>
          <a:p>
            <a:pPr algn="just">
              <a:lnSpc>
                <a:spcPct val="130000"/>
              </a:lnSpc>
            </a:pPr>
            <a:endParaRPr lang="pt-BR" sz="2000" dirty="0">
              <a:solidFill>
                <a:schemeClr val="tx2"/>
              </a:solidFill>
            </a:endParaRPr>
          </a:p>
          <a:p>
            <a:pPr algn="just">
              <a:lnSpc>
                <a:spcPct val="130000"/>
              </a:lnSpc>
            </a:pPr>
            <a:r>
              <a:rPr lang="pt-BR" sz="2000" dirty="0" err="1" smtClean="0">
                <a:solidFill>
                  <a:schemeClr val="tx2"/>
                </a:solidFill>
              </a:rPr>
              <a:t>Son</a:t>
            </a:r>
            <a:r>
              <a:rPr lang="pt-BR" sz="2000" dirty="0" smtClean="0">
                <a:solidFill>
                  <a:schemeClr val="tx2"/>
                </a:solidFill>
              </a:rPr>
              <a:t> </a:t>
            </a:r>
            <a:r>
              <a:rPr lang="pt-BR" sz="2000" dirty="0" err="1">
                <a:solidFill>
                  <a:schemeClr val="tx2"/>
                </a:solidFill>
              </a:rPr>
              <a:t>objectif</a:t>
            </a:r>
            <a:r>
              <a:rPr lang="pt-BR" sz="2000" dirty="0">
                <a:solidFill>
                  <a:schemeClr val="tx2"/>
                </a:solidFill>
              </a:rPr>
              <a:t> est </a:t>
            </a:r>
            <a:r>
              <a:rPr lang="pt-BR" sz="2000" dirty="0" err="1">
                <a:solidFill>
                  <a:schemeClr val="tx2"/>
                </a:solidFill>
              </a:rPr>
              <a:t>multiple</a:t>
            </a:r>
            <a:r>
              <a:rPr lang="pt-BR" sz="2000" dirty="0">
                <a:solidFill>
                  <a:schemeClr val="tx2"/>
                </a:solidFill>
              </a:rPr>
              <a:t>, </a:t>
            </a:r>
            <a:r>
              <a:rPr lang="pt-BR" sz="2000" dirty="0" err="1" smtClean="0">
                <a:solidFill>
                  <a:schemeClr val="tx2"/>
                </a:solidFill>
              </a:rPr>
              <a:t>comprendre</a:t>
            </a:r>
            <a:r>
              <a:rPr lang="pt-BR" sz="2000" dirty="0" smtClean="0">
                <a:solidFill>
                  <a:schemeClr val="tx2"/>
                </a:solidFill>
              </a:rPr>
              <a:t> </a:t>
            </a:r>
            <a:r>
              <a:rPr lang="pt-BR" sz="2000" dirty="0" err="1">
                <a:solidFill>
                  <a:schemeClr val="tx2"/>
                </a:solidFill>
              </a:rPr>
              <a:t>les</a:t>
            </a:r>
            <a:r>
              <a:rPr lang="pt-BR" sz="2000" dirty="0">
                <a:solidFill>
                  <a:schemeClr val="tx2"/>
                </a:solidFill>
              </a:rPr>
              <a:t> </a:t>
            </a:r>
            <a:r>
              <a:rPr lang="pt-BR" sz="2000" dirty="0" err="1">
                <a:solidFill>
                  <a:schemeClr val="tx2"/>
                </a:solidFill>
              </a:rPr>
              <a:t>parcours</a:t>
            </a:r>
            <a:r>
              <a:rPr lang="pt-BR" sz="2000" dirty="0">
                <a:solidFill>
                  <a:schemeClr val="tx2"/>
                </a:solidFill>
              </a:rPr>
              <a:t> de </a:t>
            </a:r>
            <a:r>
              <a:rPr lang="pt-BR" sz="2000" dirty="0" err="1">
                <a:solidFill>
                  <a:schemeClr val="tx2"/>
                </a:solidFill>
              </a:rPr>
              <a:t>ces</a:t>
            </a:r>
            <a:r>
              <a:rPr lang="pt-BR" sz="2000" dirty="0">
                <a:solidFill>
                  <a:schemeClr val="tx2"/>
                </a:solidFill>
              </a:rPr>
              <a:t> </a:t>
            </a:r>
            <a:r>
              <a:rPr lang="pt-BR" sz="2000" dirty="0" err="1">
                <a:solidFill>
                  <a:schemeClr val="tx2"/>
                </a:solidFill>
              </a:rPr>
              <a:t>créateurs</a:t>
            </a:r>
            <a:r>
              <a:rPr lang="pt-BR" sz="2000" dirty="0">
                <a:solidFill>
                  <a:schemeClr val="tx2"/>
                </a:solidFill>
              </a:rPr>
              <a:t> de startups, </a:t>
            </a:r>
            <a:r>
              <a:rPr lang="pt-BR" sz="2000" dirty="0" err="1">
                <a:solidFill>
                  <a:schemeClr val="tx2"/>
                </a:solidFill>
              </a:rPr>
              <a:t>les</a:t>
            </a:r>
            <a:r>
              <a:rPr lang="pt-BR" sz="2000" dirty="0">
                <a:solidFill>
                  <a:schemeClr val="tx2"/>
                </a:solidFill>
              </a:rPr>
              <a:t> </a:t>
            </a:r>
            <a:r>
              <a:rPr lang="pt-BR" sz="2000" dirty="0" err="1">
                <a:solidFill>
                  <a:schemeClr val="tx2"/>
                </a:solidFill>
              </a:rPr>
              <a:t>difficultés</a:t>
            </a:r>
            <a:r>
              <a:rPr lang="pt-BR" sz="2000" dirty="0">
                <a:solidFill>
                  <a:schemeClr val="tx2"/>
                </a:solidFill>
              </a:rPr>
              <a:t> </a:t>
            </a:r>
            <a:r>
              <a:rPr lang="pt-BR" sz="2000" dirty="0" err="1">
                <a:solidFill>
                  <a:schemeClr val="tx2"/>
                </a:solidFill>
              </a:rPr>
              <a:t>qu’ils</a:t>
            </a:r>
            <a:r>
              <a:rPr lang="pt-BR" sz="2000" dirty="0">
                <a:solidFill>
                  <a:schemeClr val="tx2"/>
                </a:solidFill>
              </a:rPr>
              <a:t> </a:t>
            </a:r>
            <a:r>
              <a:rPr lang="pt-BR" sz="2000" dirty="0" err="1">
                <a:solidFill>
                  <a:schemeClr val="tx2"/>
                </a:solidFill>
              </a:rPr>
              <a:t>ont</a:t>
            </a:r>
            <a:r>
              <a:rPr lang="pt-BR" sz="2000" dirty="0">
                <a:solidFill>
                  <a:schemeClr val="tx2"/>
                </a:solidFill>
              </a:rPr>
              <a:t> </a:t>
            </a:r>
            <a:r>
              <a:rPr lang="pt-BR" sz="2000" dirty="0" err="1" smtClean="0">
                <a:solidFill>
                  <a:schemeClr val="tx2"/>
                </a:solidFill>
              </a:rPr>
              <a:t>rencontrées</a:t>
            </a:r>
            <a:r>
              <a:rPr lang="pt-BR" sz="2000" dirty="0" smtClean="0">
                <a:solidFill>
                  <a:schemeClr val="tx2"/>
                </a:solidFill>
              </a:rPr>
              <a:t>, </a:t>
            </a:r>
            <a:r>
              <a:rPr lang="pt-BR" sz="2000" dirty="0">
                <a:solidFill>
                  <a:schemeClr val="tx2"/>
                </a:solidFill>
              </a:rPr>
              <a:t>et </a:t>
            </a:r>
            <a:r>
              <a:rPr lang="pt-BR" sz="2000" dirty="0" err="1">
                <a:solidFill>
                  <a:schemeClr val="tx2"/>
                </a:solidFill>
              </a:rPr>
              <a:t>comment</a:t>
            </a:r>
            <a:r>
              <a:rPr lang="pt-BR" sz="2000" dirty="0">
                <a:solidFill>
                  <a:schemeClr val="tx2"/>
                </a:solidFill>
              </a:rPr>
              <a:t> tout cela se </a:t>
            </a:r>
            <a:r>
              <a:rPr lang="pt-BR" sz="2000" dirty="0" err="1">
                <a:solidFill>
                  <a:schemeClr val="tx2"/>
                </a:solidFill>
              </a:rPr>
              <a:t>matérialise</a:t>
            </a:r>
            <a:r>
              <a:rPr lang="pt-BR" sz="2000" dirty="0">
                <a:solidFill>
                  <a:schemeClr val="tx2"/>
                </a:solidFill>
              </a:rPr>
              <a:t> </a:t>
            </a:r>
            <a:r>
              <a:rPr lang="pt-BR" sz="2000" dirty="0" err="1">
                <a:solidFill>
                  <a:schemeClr val="tx2"/>
                </a:solidFill>
              </a:rPr>
              <a:t>concrètement</a:t>
            </a:r>
            <a:r>
              <a:rPr lang="pt-BR" sz="2000" dirty="0">
                <a:solidFill>
                  <a:schemeClr val="tx2"/>
                </a:solidFill>
              </a:rPr>
              <a:t>, </a:t>
            </a:r>
            <a:r>
              <a:rPr lang="pt-BR" sz="2000" dirty="0" err="1" smtClean="0">
                <a:solidFill>
                  <a:schemeClr val="tx2"/>
                </a:solidFill>
              </a:rPr>
              <a:t>finalement</a:t>
            </a:r>
            <a:r>
              <a:rPr lang="pt-BR" sz="2000" dirty="0" smtClean="0">
                <a:solidFill>
                  <a:schemeClr val="tx2"/>
                </a:solidFill>
              </a:rPr>
              <a:t> </a:t>
            </a:r>
            <a:r>
              <a:rPr lang="pt-BR" sz="2000" dirty="0" err="1" smtClean="0">
                <a:solidFill>
                  <a:schemeClr val="tx2"/>
                </a:solidFill>
              </a:rPr>
              <a:t>un</a:t>
            </a:r>
            <a:r>
              <a:rPr lang="pt-BR" sz="2000" dirty="0" smtClean="0">
                <a:solidFill>
                  <a:schemeClr val="tx2"/>
                </a:solidFill>
              </a:rPr>
              <a:t> </a:t>
            </a:r>
            <a:r>
              <a:rPr lang="pt-BR" sz="2000" dirty="0" err="1">
                <a:solidFill>
                  <a:schemeClr val="tx2"/>
                </a:solidFill>
              </a:rPr>
              <a:t>vrai</a:t>
            </a:r>
            <a:r>
              <a:rPr lang="pt-BR" sz="2000" dirty="0">
                <a:solidFill>
                  <a:schemeClr val="tx2"/>
                </a:solidFill>
              </a:rPr>
              <a:t> feedback d’</a:t>
            </a:r>
            <a:r>
              <a:rPr lang="pt-BR" sz="2000" dirty="0" err="1">
                <a:solidFill>
                  <a:schemeClr val="tx2"/>
                </a:solidFill>
              </a:rPr>
              <a:t>entrepreneur</a:t>
            </a:r>
            <a:r>
              <a:rPr lang="pt-BR" sz="2000" dirty="0" smtClean="0">
                <a:solidFill>
                  <a:schemeClr val="tx2"/>
                </a:solidFill>
              </a:rPr>
              <a:t>.</a:t>
            </a:r>
            <a:endParaRPr lang="pt-BR" sz="2000" dirty="0">
              <a:solidFill>
                <a:schemeClr val="tx2"/>
              </a:solidFill>
            </a:endParaRPr>
          </a:p>
          <a:p>
            <a:pPr algn="just">
              <a:lnSpc>
                <a:spcPct val="130000"/>
              </a:lnSpc>
            </a:pPr>
            <a:endParaRPr lang="pt-BR" sz="2000" dirty="0">
              <a:solidFill>
                <a:schemeClr val="tx2"/>
              </a:solidFill>
            </a:endParaRPr>
          </a:p>
          <a:p>
            <a:pPr algn="just">
              <a:lnSpc>
                <a:spcPct val="130000"/>
              </a:lnSpc>
            </a:pPr>
            <a:r>
              <a:rPr lang="pt-BR" sz="2000" dirty="0" smtClean="0">
                <a:solidFill>
                  <a:schemeClr val="tx2"/>
                </a:solidFill>
              </a:rPr>
              <a:t>Par </a:t>
            </a:r>
            <a:r>
              <a:rPr lang="pt-BR" sz="2000" dirty="0" err="1" smtClean="0">
                <a:solidFill>
                  <a:schemeClr val="tx2"/>
                </a:solidFill>
              </a:rPr>
              <a:t>ailleurs</a:t>
            </a:r>
            <a:r>
              <a:rPr lang="pt-BR" sz="2000" dirty="0" smtClean="0">
                <a:solidFill>
                  <a:schemeClr val="tx2"/>
                </a:solidFill>
              </a:rPr>
              <a:t>, </a:t>
            </a:r>
            <a:r>
              <a:rPr lang="pt-BR" sz="2000" dirty="0" err="1" smtClean="0">
                <a:solidFill>
                  <a:schemeClr val="tx2"/>
                </a:solidFill>
              </a:rPr>
              <a:t>il</a:t>
            </a:r>
            <a:r>
              <a:rPr lang="pt-BR" sz="2000" dirty="0" smtClean="0">
                <a:solidFill>
                  <a:schemeClr val="tx2"/>
                </a:solidFill>
              </a:rPr>
              <a:t> est </a:t>
            </a:r>
            <a:r>
              <a:rPr lang="pt-BR" sz="2000" dirty="0" err="1">
                <a:solidFill>
                  <a:schemeClr val="tx2"/>
                </a:solidFill>
              </a:rPr>
              <a:t>a</a:t>
            </a:r>
            <a:r>
              <a:rPr lang="pt-BR" sz="2000" dirty="0" err="1" smtClean="0">
                <a:solidFill>
                  <a:schemeClr val="tx2"/>
                </a:solidFill>
              </a:rPr>
              <a:t>uteur</a:t>
            </a:r>
            <a:r>
              <a:rPr lang="pt-BR" sz="2000" dirty="0" smtClean="0">
                <a:solidFill>
                  <a:schemeClr val="tx2"/>
                </a:solidFill>
              </a:rPr>
              <a:t> de </a:t>
            </a:r>
            <a:r>
              <a:rPr lang="pt-BR" sz="2000" dirty="0" err="1" smtClean="0">
                <a:solidFill>
                  <a:schemeClr val="tx2"/>
                </a:solidFill>
              </a:rPr>
              <a:t>nombreux</a:t>
            </a:r>
            <a:r>
              <a:rPr lang="pt-BR" sz="2000" dirty="0" smtClean="0">
                <a:solidFill>
                  <a:schemeClr val="tx2"/>
                </a:solidFill>
              </a:rPr>
              <a:t> </a:t>
            </a:r>
            <a:r>
              <a:rPr lang="pt-BR" sz="2000" dirty="0" err="1" smtClean="0">
                <a:solidFill>
                  <a:schemeClr val="tx2"/>
                </a:solidFill>
              </a:rPr>
              <a:t>articles</a:t>
            </a:r>
            <a:r>
              <a:rPr lang="pt-BR" sz="2000" dirty="0" smtClean="0">
                <a:solidFill>
                  <a:schemeClr val="tx2"/>
                </a:solidFill>
              </a:rPr>
              <a:t> </a:t>
            </a:r>
            <a:r>
              <a:rPr lang="pt-BR" sz="2000" dirty="0" err="1" smtClean="0">
                <a:solidFill>
                  <a:schemeClr val="tx2"/>
                </a:solidFill>
              </a:rPr>
              <a:t>sur</a:t>
            </a:r>
            <a:r>
              <a:rPr lang="pt-BR" sz="2000" dirty="0" smtClean="0">
                <a:solidFill>
                  <a:schemeClr val="tx2"/>
                </a:solidFill>
              </a:rPr>
              <a:t> Le </a:t>
            </a:r>
            <a:r>
              <a:rPr lang="pt-BR" sz="2000" dirty="0" err="1" smtClean="0">
                <a:solidFill>
                  <a:schemeClr val="tx2"/>
                </a:solidFill>
              </a:rPr>
              <a:t>Cercle</a:t>
            </a:r>
            <a:r>
              <a:rPr lang="pt-BR" sz="2000" dirty="0" smtClean="0">
                <a:solidFill>
                  <a:schemeClr val="tx2"/>
                </a:solidFill>
              </a:rPr>
              <a:t> </a:t>
            </a:r>
            <a:r>
              <a:rPr lang="pt-BR" sz="2000" dirty="0" err="1" smtClean="0">
                <a:solidFill>
                  <a:schemeClr val="tx2"/>
                </a:solidFill>
              </a:rPr>
              <a:t>Les</a:t>
            </a:r>
            <a:r>
              <a:rPr lang="pt-BR" sz="2000" dirty="0" smtClean="0">
                <a:solidFill>
                  <a:schemeClr val="tx2"/>
                </a:solidFill>
              </a:rPr>
              <a:t> </a:t>
            </a:r>
            <a:r>
              <a:rPr lang="pt-BR" sz="2000" dirty="0" err="1" smtClean="0">
                <a:solidFill>
                  <a:schemeClr val="tx2"/>
                </a:solidFill>
              </a:rPr>
              <a:t>Echos</a:t>
            </a:r>
            <a:r>
              <a:rPr lang="pt-BR" sz="2000" dirty="0" smtClean="0">
                <a:solidFill>
                  <a:schemeClr val="tx2"/>
                </a:solidFill>
              </a:rPr>
              <a:t>, </a:t>
            </a:r>
            <a:r>
              <a:rPr lang="pt-BR" sz="2000" dirty="0" err="1" smtClean="0">
                <a:solidFill>
                  <a:schemeClr val="tx2"/>
                </a:solidFill>
              </a:rPr>
              <a:t>L’Obs</a:t>
            </a:r>
            <a:r>
              <a:rPr lang="pt-BR" sz="2000" dirty="0" smtClean="0">
                <a:solidFill>
                  <a:schemeClr val="tx2"/>
                </a:solidFill>
              </a:rPr>
              <a:t> ou encore Le </a:t>
            </a:r>
            <a:r>
              <a:rPr lang="pt-BR" sz="2000" dirty="0" err="1" smtClean="0">
                <a:solidFill>
                  <a:schemeClr val="tx2"/>
                </a:solidFill>
              </a:rPr>
              <a:t>Journal</a:t>
            </a:r>
            <a:r>
              <a:rPr lang="pt-BR" sz="2000" dirty="0" smtClean="0">
                <a:solidFill>
                  <a:schemeClr val="tx2"/>
                </a:solidFill>
              </a:rPr>
              <a:t> Du Net.</a:t>
            </a:r>
            <a:endParaRPr lang="pt-BR" sz="2000" dirty="0">
              <a:solidFill>
                <a:schemeClr val="tx2"/>
              </a:solidFill>
            </a:endParaRPr>
          </a:p>
          <a:p>
            <a:pPr algn="just">
              <a:lnSpc>
                <a:spcPct val="130000"/>
              </a:lnSpc>
            </a:pPr>
            <a:endParaRPr lang="pt-BR" sz="2000" dirty="0">
              <a:solidFill>
                <a:schemeClr val="tx2"/>
              </a:solidFill>
            </a:endParaRPr>
          </a:p>
          <a:p>
            <a:pPr algn="just"/>
            <a:r>
              <a:rPr lang="pt-BR" sz="2000" dirty="0" smtClean="0">
                <a:solidFill>
                  <a:schemeClr val="tx2"/>
                </a:solidFill>
              </a:rPr>
              <a:t>	   </a:t>
            </a:r>
            <a:r>
              <a:rPr lang="pt-BR" sz="2000" dirty="0" smtClean="0">
                <a:solidFill>
                  <a:schemeClr val="tx2"/>
                </a:solidFill>
                <a:hlinkClick r:id="rId2"/>
              </a:rPr>
              <a:t>http</a:t>
            </a:r>
            <a:r>
              <a:rPr lang="pt-BR" sz="2000" dirty="0">
                <a:solidFill>
                  <a:schemeClr val="tx2"/>
                </a:solidFill>
                <a:hlinkClick r:id="rId2"/>
              </a:rPr>
              <a:t>://</a:t>
            </a:r>
            <a:r>
              <a:rPr lang="pt-BR" sz="2000" dirty="0" smtClean="0">
                <a:solidFill>
                  <a:schemeClr val="tx2"/>
                </a:solidFill>
                <a:hlinkClick r:id="rId2"/>
              </a:rPr>
              <a:t>sebastienbourguignon.wordpress.com</a:t>
            </a:r>
            <a:r>
              <a:rPr lang="pt-BR" sz="2000" dirty="0" smtClean="0">
                <a:solidFill>
                  <a:schemeClr val="tx2"/>
                </a:solidFill>
              </a:rPr>
              <a:t> 			</a:t>
            </a:r>
            <a:r>
              <a:rPr lang="pt-BR" sz="2000" dirty="0">
                <a:solidFill>
                  <a:schemeClr val="tx2"/>
                </a:solidFill>
              </a:rPr>
              <a:t>	</a:t>
            </a:r>
            <a:r>
              <a:rPr lang="pt-BR" sz="2000" dirty="0" smtClean="0">
                <a:solidFill>
                  <a:schemeClr val="tx2"/>
                </a:solidFill>
                <a:hlinkClick r:id="rId3"/>
              </a:rPr>
              <a:t>http://monmasteradauphine.wordpress.com</a:t>
            </a:r>
            <a:r>
              <a:rPr lang="pt-BR" sz="2000" dirty="0" smtClean="0">
                <a:solidFill>
                  <a:schemeClr val="tx2"/>
                </a:solidFill>
              </a:rPr>
              <a:t> </a:t>
            </a:r>
          </a:p>
          <a:p>
            <a:pPr algn="just"/>
            <a:r>
              <a:rPr lang="pt-BR" sz="2000" dirty="0" smtClean="0">
                <a:solidFill>
                  <a:schemeClr val="tx2"/>
                </a:solidFill>
              </a:rPr>
              <a:t>	   </a:t>
            </a:r>
          </a:p>
          <a:p>
            <a:pPr algn="just"/>
            <a:r>
              <a:rPr lang="pt-BR" sz="2000" dirty="0" smtClean="0">
                <a:solidFill>
                  <a:schemeClr val="tx2"/>
                </a:solidFill>
              </a:rPr>
              <a:t>	   </a:t>
            </a:r>
            <a:r>
              <a:rPr lang="pt-BR" sz="2000" dirty="0" smtClean="0">
                <a:solidFill>
                  <a:schemeClr val="tx2"/>
                </a:solidFill>
                <a:hlinkClick r:id="rId4"/>
              </a:rPr>
              <a:t>https</a:t>
            </a:r>
            <a:r>
              <a:rPr lang="pt-BR" sz="2000" dirty="0">
                <a:solidFill>
                  <a:schemeClr val="tx2"/>
                </a:solidFill>
                <a:hlinkClick r:id="rId4"/>
              </a:rPr>
              <a:t>://twitter.com/</a:t>
            </a:r>
            <a:r>
              <a:rPr lang="pt-BR" sz="2000" dirty="0" smtClean="0">
                <a:solidFill>
                  <a:schemeClr val="tx2"/>
                </a:solidFill>
                <a:hlinkClick r:id="rId4"/>
              </a:rPr>
              <a:t>sebbourguignon</a:t>
            </a:r>
            <a:r>
              <a:rPr lang="pt-BR" sz="2000" dirty="0" smtClean="0">
                <a:solidFill>
                  <a:schemeClr val="tx2"/>
                </a:solidFill>
              </a:rPr>
              <a:t>							</a:t>
            </a:r>
            <a:r>
              <a:rPr lang="pt-BR" sz="2000" dirty="0" smtClean="0">
                <a:solidFill>
                  <a:schemeClr val="tx2"/>
                </a:solidFill>
                <a:hlinkClick r:id="rId5"/>
              </a:rPr>
              <a:t>http://www.sebastien-bourguignon.fr</a:t>
            </a:r>
            <a:r>
              <a:rPr lang="pt-BR" sz="2000" dirty="0" smtClean="0">
                <a:solidFill>
                  <a:schemeClr val="tx2"/>
                </a:solidFill>
              </a:rPr>
              <a:t> </a:t>
            </a:r>
          </a:p>
          <a:p>
            <a:pPr algn="just"/>
            <a:endParaRPr lang="pt-BR" sz="2000" dirty="0">
              <a:solidFill>
                <a:schemeClr val="tx2"/>
              </a:solidFill>
            </a:endParaRPr>
          </a:p>
          <a:p>
            <a:pPr algn="just"/>
            <a:r>
              <a:rPr lang="pt-BR" sz="2000" dirty="0" smtClean="0">
                <a:solidFill>
                  <a:schemeClr val="tx2"/>
                </a:solidFill>
              </a:rPr>
              <a:t>	   </a:t>
            </a:r>
            <a:r>
              <a:rPr lang="pt-BR" sz="2000" dirty="0" smtClean="0">
                <a:solidFill>
                  <a:schemeClr val="tx2"/>
                </a:solidFill>
                <a:hlinkClick r:id="rId6"/>
              </a:rPr>
              <a:t>https</a:t>
            </a:r>
            <a:r>
              <a:rPr lang="pt-BR" sz="2000" dirty="0">
                <a:solidFill>
                  <a:schemeClr val="tx2"/>
                </a:solidFill>
                <a:hlinkClick r:id="rId6"/>
              </a:rPr>
              <a:t>://fr.linkedin.com/in/</a:t>
            </a:r>
            <a:r>
              <a:rPr lang="pt-BR" sz="2000" dirty="0" smtClean="0">
                <a:solidFill>
                  <a:schemeClr val="tx2"/>
                </a:solidFill>
                <a:hlinkClick r:id="rId6"/>
              </a:rPr>
              <a:t>sebastienbourguignon</a:t>
            </a:r>
            <a:r>
              <a:rPr lang="pt-BR" sz="2000" dirty="0" smtClean="0">
                <a:solidFill>
                  <a:schemeClr val="tx2"/>
                </a:solidFill>
              </a:rPr>
              <a:t> 			</a:t>
            </a:r>
            <a:r>
              <a:rPr lang="pt-BR" sz="2000" dirty="0">
                <a:solidFill>
                  <a:schemeClr val="tx2"/>
                </a:solidFill>
                <a:hlinkClick r:id="rId7"/>
              </a:rPr>
              <a:t>http://fr.slideshare.net/</a:t>
            </a:r>
            <a:r>
              <a:rPr lang="pt-BR" sz="2000" dirty="0" smtClean="0">
                <a:solidFill>
                  <a:schemeClr val="tx2"/>
                </a:solidFill>
                <a:hlinkClick r:id="rId7"/>
              </a:rPr>
              <a:t>SbastienBourguignon</a:t>
            </a:r>
            <a:endParaRPr lang="pt-BR" sz="2000" dirty="0" smtClean="0">
              <a:solidFill>
                <a:schemeClr val="tx2"/>
              </a:solidFill>
            </a:endParaRPr>
          </a:p>
          <a:p>
            <a:pPr algn="just"/>
            <a:endParaRPr lang="pt-BR" sz="2000" dirty="0">
              <a:solidFill>
                <a:schemeClr val="tx2"/>
              </a:solidFill>
            </a:endParaRPr>
          </a:p>
          <a:p>
            <a:pPr algn="just"/>
            <a:r>
              <a:rPr lang="pt-BR" sz="2000" dirty="0">
                <a:solidFill>
                  <a:schemeClr val="tx2"/>
                </a:solidFill>
              </a:rPr>
              <a:t>	   </a:t>
            </a:r>
            <a:r>
              <a:rPr lang="pt-BR" sz="2000" dirty="0">
                <a:solidFill>
                  <a:schemeClr val="tx2"/>
                </a:solidFill>
                <a:hlinkClick r:id="rId8"/>
              </a:rPr>
              <a:t>https://plus.google.com/u/0/+</a:t>
            </a:r>
            <a:r>
              <a:rPr lang="pt-BR" sz="2000" dirty="0" smtClean="0">
                <a:solidFill>
                  <a:schemeClr val="tx2"/>
                </a:solidFill>
                <a:hlinkClick r:id="rId8"/>
              </a:rPr>
              <a:t>SébastienBourguignon</a:t>
            </a:r>
            <a:r>
              <a:rPr lang="pt-BR" sz="2000" dirty="0" smtClean="0">
                <a:solidFill>
                  <a:schemeClr val="tx2"/>
                </a:solidFill>
              </a:rPr>
              <a:t> </a:t>
            </a:r>
          </a:p>
          <a:p>
            <a:pPr algn="just">
              <a:lnSpc>
                <a:spcPct val="130000"/>
              </a:lnSpc>
            </a:pPr>
            <a:endParaRPr lang="en-US" sz="2000" dirty="0">
              <a:solidFill>
                <a:schemeClr val="tx2"/>
              </a:solidFill>
            </a:endParaRPr>
          </a:p>
        </p:txBody>
      </p:sp>
      <p:sp>
        <p:nvSpPr>
          <p:cNvPr id="14" name="Freeform 20"/>
          <p:cNvSpPr>
            <a:spLocks/>
          </p:cNvSpPr>
          <p:nvPr/>
        </p:nvSpPr>
        <p:spPr bwMode="auto">
          <a:xfrm>
            <a:off x="9581452" y="11583437"/>
            <a:ext cx="477680" cy="353749"/>
          </a:xfrm>
          <a:custGeom>
            <a:avLst/>
            <a:gdLst>
              <a:gd name="T0" fmla="*/ 280 w 280"/>
              <a:gd name="T1" fmla="*/ 27 h 228"/>
              <a:gd name="T2" fmla="*/ 247 w 280"/>
              <a:gd name="T3" fmla="*/ 36 h 228"/>
              <a:gd name="T4" fmla="*/ 272 w 280"/>
              <a:gd name="T5" fmla="*/ 5 h 228"/>
              <a:gd name="T6" fmla="*/ 236 w 280"/>
              <a:gd name="T7" fmla="*/ 19 h 228"/>
              <a:gd name="T8" fmla="*/ 194 w 280"/>
              <a:gd name="T9" fmla="*/ 0 h 228"/>
              <a:gd name="T10" fmla="*/ 136 w 280"/>
              <a:gd name="T11" fmla="*/ 58 h 228"/>
              <a:gd name="T12" fmla="*/ 138 w 280"/>
              <a:gd name="T13" fmla="*/ 71 h 228"/>
              <a:gd name="T14" fmla="*/ 19 w 280"/>
              <a:gd name="T15" fmla="*/ 11 h 228"/>
              <a:gd name="T16" fmla="*/ 12 w 280"/>
              <a:gd name="T17" fmla="*/ 40 h 228"/>
              <a:gd name="T18" fmla="*/ 37 w 280"/>
              <a:gd name="T19" fmla="*/ 88 h 228"/>
              <a:gd name="T20" fmla="*/ 11 w 280"/>
              <a:gd name="T21" fmla="*/ 80 h 228"/>
              <a:gd name="T22" fmla="*/ 11 w 280"/>
              <a:gd name="T23" fmla="*/ 81 h 228"/>
              <a:gd name="T24" fmla="*/ 57 w 280"/>
              <a:gd name="T25" fmla="*/ 138 h 228"/>
              <a:gd name="T26" fmla="*/ 42 w 280"/>
              <a:gd name="T27" fmla="*/ 140 h 228"/>
              <a:gd name="T28" fmla="*/ 31 w 280"/>
              <a:gd name="T29" fmla="*/ 139 h 228"/>
              <a:gd name="T30" fmla="*/ 85 w 280"/>
              <a:gd name="T31" fmla="*/ 178 h 228"/>
              <a:gd name="T32" fmla="*/ 14 w 280"/>
              <a:gd name="T33" fmla="*/ 203 h 228"/>
              <a:gd name="T34" fmla="*/ 0 w 280"/>
              <a:gd name="T35" fmla="*/ 202 h 228"/>
              <a:gd name="T36" fmla="*/ 88 w 280"/>
              <a:gd name="T37" fmla="*/ 228 h 228"/>
              <a:gd name="T38" fmla="*/ 251 w 280"/>
              <a:gd name="T39" fmla="*/ 65 h 228"/>
              <a:gd name="T40" fmla="*/ 251 w 280"/>
              <a:gd name="T41" fmla="*/ 57 h 228"/>
              <a:gd name="T42" fmla="*/ 280 w 280"/>
              <a:gd name="T43" fmla="*/ 2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0" h="228">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id-ID"/>
          </a:p>
        </p:txBody>
      </p:sp>
      <p:pic>
        <p:nvPicPr>
          <p:cNvPr id="7" name="Image 6"/>
          <p:cNvPicPr>
            <a:picLocks noChangeAspect="1"/>
          </p:cNvPicPr>
          <p:nvPr/>
        </p:nvPicPr>
        <p:blipFill>
          <a:blip r:embed="rId9"/>
          <a:stretch>
            <a:fillRect/>
          </a:stretch>
        </p:blipFill>
        <p:spPr>
          <a:xfrm>
            <a:off x="9580597" y="10896600"/>
            <a:ext cx="479390" cy="479390"/>
          </a:xfrm>
          <a:prstGeom prst="rect">
            <a:avLst/>
          </a:prstGeom>
        </p:spPr>
      </p:pic>
      <p:pic>
        <p:nvPicPr>
          <p:cNvPr id="9" name="Image 8"/>
          <p:cNvPicPr>
            <a:picLocks noChangeAspect="1"/>
          </p:cNvPicPr>
          <p:nvPr/>
        </p:nvPicPr>
        <p:blipFill>
          <a:blip r:embed="rId10"/>
          <a:stretch>
            <a:fillRect/>
          </a:stretch>
        </p:blipFill>
        <p:spPr>
          <a:xfrm>
            <a:off x="9600625" y="12133665"/>
            <a:ext cx="439335" cy="439335"/>
          </a:xfrm>
          <a:prstGeom prst="rect">
            <a:avLst/>
          </a:prstGeom>
        </p:spPr>
      </p:pic>
      <p:sp>
        <p:nvSpPr>
          <p:cNvPr id="19" name="ZoneTexte 18"/>
          <p:cNvSpPr txBox="1"/>
          <p:nvPr/>
        </p:nvSpPr>
        <p:spPr>
          <a:xfrm>
            <a:off x="77787" y="13178135"/>
            <a:ext cx="2884323" cy="461665"/>
          </a:xfrm>
          <a:prstGeom prst="rect">
            <a:avLst/>
          </a:prstGeom>
          <a:noFill/>
        </p:spPr>
        <p:txBody>
          <a:bodyPr wrap="none" rtlCol="0">
            <a:spAutoFit/>
          </a:bodyPr>
          <a:lstStyle/>
          <a:p>
            <a:r>
              <a:rPr lang="fr-FR" sz="2400" dirty="0" smtClean="0">
                <a:solidFill>
                  <a:srgbClr val="35808C"/>
                </a:solidFill>
              </a:rPr>
              <a:t>Portrait de </a:t>
            </a:r>
            <a:r>
              <a:rPr lang="fr-FR" sz="2400" dirty="0" err="1" smtClean="0">
                <a:solidFill>
                  <a:srgbClr val="35808C"/>
                </a:solidFill>
              </a:rPr>
              <a:t>startupers</a:t>
            </a:r>
            <a:endParaRPr lang="fr-FR" sz="2400" dirty="0">
              <a:solidFill>
                <a:srgbClr val="35808C"/>
              </a:solidFill>
            </a:endParaRPr>
          </a:p>
        </p:txBody>
      </p:sp>
      <p:pic>
        <p:nvPicPr>
          <p:cNvPr id="2" name="Image 1"/>
          <p:cNvPicPr>
            <a:picLocks noChangeAspect="1"/>
          </p:cNvPicPr>
          <p:nvPr/>
        </p:nvPicPr>
        <p:blipFill>
          <a:blip r:embed="rId11"/>
          <a:stretch>
            <a:fillRect/>
          </a:stretch>
        </p:blipFill>
        <p:spPr>
          <a:xfrm>
            <a:off x="16222215" y="12089731"/>
            <a:ext cx="454954" cy="483269"/>
          </a:xfrm>
          <a:prstGeom prst="rect">
            <a:avLst/>
          </a:prstGeom>
        </p:spPr>
      </p:pic>
      <p:pic>
        <p:nvPicPr>
          <p:cNvPr id="4" name="Image 3"/>
          <p:cNvPicPr>
            <a:picLocks noChangeAspect="1"/>
          </p:cNvPicPr>
          <p:nvPr/>
        </p:nvPicPr>
        <p:blipFill>
          <a:blip r:embed="rId12"/>
          <a:stretch>
            <a:fillRect/>
          </a:stretch>
        </p:blipFill>
        <p:spPr>
          <a:xfrm>
            <a:off x="16235532" y="11500887"/>
            <a:ext cx="428321" cy="428321"/>
          </a:xfrm>
          <a:prstGeom prst="rect">
            <a:avLst/>
          </a:prstGeom>
        </p:spPr>
      </p:pic>
      <p:pic>
        <p:nvPicPr>
          <p:cNvPr id="17" name="Image 16"/>
          <p:cNvPicPr>
            <a:picLocks noChangeAspect="1"/>
          </p:cNvPicPr>
          <p:nvPr/>
        </p:nvPicPr>
        <p:blipFill>
          <a:blip r:embed="rId9"/>
          <a:stretch>
            <a:fillRect/>
          </a:stretch>
        </p:blipFill>
        <p:spPr>
          <a:xfrm>
            <a:off x="16209997" y="10896600"/>
            <a:ext cx="479390" cy="479390"/>
          </a:xfrm>
          <a:prstGeom prst="rect">
            <a:avLst/>
          </a:prstGeom>
        </p:spPr>
      </p:pic>
      <p:pic>
        <p:nvPicPr>
          <p:cNvPr id="5" name="Image 4"/>
          <p:cNvPicPr>
            <a:picLocks noChangeAspect="1"/>
          </p:cNvPicPr>
          <p:nvPr/>
        </p:nvPicPr>
        <p:blipFill>
          <a:blip r:embed="rId13"/>
          <a:stretch>
            <a:fillRect/>
          </a:stretch>
        </p:blipFill>
        <p:spPr>
          <a:xfrm>
            <a:off x="9612883" y="12772005"/>
            <a:ext cx="426240" cy="426240"/>
          </a:xfrm>
          <a:prstGeom prst="rect">
            <a:avLst/>
          </a:prstGeom>
        </p:spPr>
      </p:pic>
      <p:pic>
        <p:nvPicPr>
          <p:cNvPr id="15" name="Espace réservé pour une image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16187" y="3958210"/>
            <a:ext cx="4195190" cy="4195190"/>
          </a:xfrm>
          <a:prstGeom prst="ellipse">
            <a:avLst/>
          </a:prstGeom>
        </p:spPr>
      </p:pic>
    </p:spTree>
    <p:extLst>
      <p:ext uri="{BB962C8B-B14F-4D97-AF65-F5344CB8AC3E}">
        <p14:creationId xmlns:p14="http://schemas.microsoft.com/office/powerpoint/2010/main" val="40875546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1" grpId="0"/>
      <p:bldP spid="14" grpId="0" animBg="1"/>
    </p:bldLst>
  </p:timing>
</p:sld>
</file>

<file path=ppt/theme/theme1.xml><?xml version="1.0" encoding="utf-8"?>
<a:theme xmlns:a="http://schemas.openxmlformats.org/drawingml/2006/main" name="Office Theme">
  <a:themeElements>
    <a:clrScheme name="Blue Ready">
      <a:dk1>
        <a:sysClr val="windowText" lastClr="000000"/>
      </a:dk1>
      <a:lt1>
        <a:sysClr val="window" lastClr="FFFFFF"/>
      </a:lt1>
      <a:dk2>
        <a:srgbClr val="797979"/>
      </a:dk2>
      <a:lt2>
        <a:srgbClr val="43B4E3"/>
      </a:lt2>
      <a:accent1>
        <a:srgbClr val="16527E"/>
      </a:accent1>
      <a:accent2>
        <a:srgbClr val="217EC1"/>
      </a:accent2>
      <a:accent3>
        <a:srgbClr val="3CABE9"/>
      </a:accent3>
      <a:accent4>
        <a:srgbClr val="8ACDF0"/>
      </a:accent4>
      <a:accent5>
        <a:srgbClr val="D9EFF9"/>
      </a:accent5>
      <a:accent6>
        <a:srgbClr val="C7C7C7"/>
      </a:accent6>
      <a:hlink>
        <a:srgbClr val="169EBE"/>
      </a:hlink>
      <a:folHlink>
        <a:srgbClr val="1CD1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2B3A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3535</TotalTime>
  <Words>646</Words>
  <Application>Microsoft Macintosh PowerPoint</Application>
  <PresentationFormat>Personnalisé</PresentationFormat>
  <Paragraphs>96</Paragraphs>
  <Slides>8</Slides>
  <Notes>0</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#PortraitDeStartuper - Saison 2</dc:title>
  <dc:creator>Sébastien Bourguignon</dc:creator>
  <cp:keywords>#startup #innovation #digital #numérique #startuper #entrepreunariat #entrepreneur</cp:keywords>
  <cp:lastModifiedBy>Sébastien Bourguignon</cp:lastModifiedBy>
  <cp:revision>902</cp:revision>
  <dcterms:created xsi:type="dcterms:W3CDTF">2014-11-10T20:05:35Z</dcterms:created>
  <dcterms:modified xsi:type="dcterms:W3CDTF">2016-03-14T15:13:21Z</dcterms:modified>
</cp:coreProperties>
</file>